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4"/>
  </p:sldMasterIdLst>
  <p:notesMasterIdLst>
    <p:notesMasterId r:id="rId6"/>
  </p:notesMasterIdLst>
  <p:handoutMasterIdLst>
    <p:handoutMasterId r:id="rId7"/>
  </p:handoutMasterIdLst>
  <p:sldIdLst>
    <p:sldId id="261" r:id="rId5"/>
  </p:sldIdLst>
  <p:sldSz cx="43891200" cy="32918400"/>
  <p:notesSz cx="7010400" cy="9296400"/>
  <p:defaultTextStyle>
    <a:defPPr>
      <a:defRPr lang="en-US"/>
    </a:defPPr>
    <a:lvl1pPr algn="l" rtl="0" fontAlgn="base">
      <a:spcBef>
        <a:spcPct val="0"/>
      </a:spcBef>
      <a:spcAft>
        <a:spcPct val="0"/>
      </a:spcAft>
      <a:defRPr sz="46454" kern="1200">
        <a:solidFill>
          <a:schemeClr val="tx1"/>
        </a:solidFill>
        <a:latin typeface="Arial" charset="0"/>
        <a:ea typeface="ＭＳ Ｐゴシック" charset="0"/>
        <a:cs typeface="ＭＳ Ｐゴシック" charset="0"/>
      </a:defRPr>
    </a:lvl1pPr>
    <a:lvl2pPr marL="10303243" indent="-8054549" algn="l" rtl="0" fontAlgn="base">
      <a:spcBef>
        <a:spcPct val="0"/>
      </a:spcBef>
      <a:spcAft>
        <a:spcPct val="0"/>
      </a:spcAft>
      <a:defRPr sz="46454" kern="1200">
        <a:solidFill>
          <a:schemeClr val="tx1"/>
        </a:solidFill>
        <a:latin typeface="Arial" charset="0"/>
        <a:ea typeface="ＭＳ Ｐゴシック" charset="0"/>
        <a:cs typeface="ＭＳ Ｐゴシック" charset="0"/>
      </a:defRPr>
    </a:lvl2pPr>
    <a:lvl3pPr marL="20645654" indent="-16109093" algn="l" rtl="0" fontAlgn="base">
      <a:spcBef>
        <a:spcPct val="0"/>
      </a:spcBef>
      <a:spcAft>
        <a:spcPct val="0"/>
      </a:spcAft>
      <a:defRPr sz="46454" kern="1200">
        <a:solidFill>
          <a:schemeClr val="tx1"/>
        </a:solidFill>
        <a:latin typeface="Arial" charset="0"/>
        <a:ea typeface="ＭＳ Ｐゴシック" charset="0"/>
        <a:cs typeface="ＭＳ Ｐゴシック" charset="0"/>
      </a:defRPr>
    </a:lvl3pPr>
    <a:lvl4pPr marL="30948893" indent="-24202814" algn="l" rtl="0" fontAlgn="base">
      <a:spcBef>
        <a:spcPct val="0"/>
      </a:spcBef>
      <a:spcAft>
        <a:spcPct val="0"/>
      </a:spcAft>
      <a:defRPr sz="46454" kern="1200">
        <a:solidFill>
          <a:schemeClr val="tx1"/>
        </a:solidFill>
        <a:latin typeface="Arial" charset="0"/>
        <a:ea typeface="ＭＳ Ｐゴシック" charset="0"/>
        <a:cs typeface="ＭＳ Ｐゴシック" charset="0"/>
      </a:defRPr>
    </a:lvl4pPr>
    <a:lvl5pPr marL="41291294" indent="-32257363" algn="l" rtl="0" fontAlgn="base">
      <a:spcBef>
        <a:spcPct val="0"/>
      </a:spcBef>
      <a:spcAft>
        <a:spcPct val="0"/>
      </a:spcAft>
      <a:defRPr sz="46454" kern="1200">
        <a:solidFill>
          <a:schemeClr val="tx1"/>
        </a:solidFill>
        <a:latin typeface="Arial" charset="0"/>
        <a:ea typeface="ＭＳ Ｐゴシック" charset="0"/>
        <a:cs typeface="ＭＳ Ｐゴシック" charset="0"/>
      </a:defRPr>
    </a:lvl5pPr>
    <a:lvl6pPr marL="11282630" algn="l" defTabSz="2256528" rtl="0" eaLnBrk="1" latinLnBrk="0" hangingPunct="1">
      <a:defRPr sz="46454" kern="1200">
        <a:solidFill>
          <a:schemeClr val="tx1"/>
        </a:solidFill>
        <a:latin typeface="Arial" charset="0"/>
        <a:ea typeface="ＭＳ Ｐゴシック" charset="0"/>
        <a:cs typeface="ＭＳ Ｐゴシック" charset="0"/>
      </a:defRPr>
    </a:lvl6pPr>
    <a:lvl7pPr marL="13539154" algn="l" defTabSz="2256528" rtl="0" eaLnBrk="1" latinLnBrk="0" hangingPunct="1">
      <a:defRPr sz="46454" kern="1200">
        <a:solidFill>
          <a:schemeClr val="tx1"/>
        </a:solidFill>
        <a:latin typeface="Arial" charset="0"/>
        <a:ea typeface="ＭＳ Ｐゴシック" charset="0"/>
        <a:cs typeface="ＭＳ Ｐゴシック" charset="0"/>
      </a:defRPr>
    </a:lvl7pPr>
    <a:lvl8pPr marL="15795686" algn="l" defTabSz="2256528" rtl="0" eaLnBrk="1" latinLnBrk="0" hangingPunct="1">
      <a:defRPr sz="46454" kern="1200">
        <a:solidFill>
          <a:schemeClr val="tx1"/>
        </a:solidFill>
        <a:latin typeface="Arial" charset="0"/>
        <a:ea typeface="ＭＳ Ｐゴシック" charset="0"/>
        <a:cs typeface="ＭＳ Ｐゴシック" charset="0"/>
      </a:defRPr>
    </a:lvl8pPr>
    <a:lvl9pPr marL="18052210" algn="l" defTabSz="2256528" rtl="0" eaLnBrk="1" latinLnBrk="0" hangingPunct="1">
      <a:defRPr sz="46454"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440"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am J. Woods" initials="AJW" lastIdx="6" clrIdx="0"/>
  <p:cmAuthor id="1" name="Bryant,Vaughn E" initials="B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4616"/>
    <a:srgbClr val="01458B"/>
    <a:srgbClr val="2F5597"/>
    <a:srgbClr val="FA4516"/>
    <a:srgbClr val="032557"/>
    <a:srgbClr val="9437FF"/>
    <a:srgbClr val="032658"/>
    <a:srgbClr val="0D2196"/>
    <a:srgbClr val="001AAC"/>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64E14C-69B4-49B8-8C5C-A475A6F2E17D}" v="153" dt="2025-04-04T22:31:22.706"/>
    <p1510:client id="{DA570F46-635E-4561-97D8-69FA02C893BA}" v="127" dt="2025-04-05T16:03:31.531"/>
    <p1510:client id="{DF8F22BD-62C0-4A47-8253-92CC89EDE527}" v="1" dt="2025-04-05T08:35:16.777"/>
    <p1510:client id="{FD0DDD51-7667-490B-8A34-0976B20228D6}" v="9" dt="2025-04-06T10:45:15.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5"/>
    <p:restoredTop sz="94628"/>
  </p:normalViewPr>
  <p:slideViewPr>
    <p:cSldViewPr snapToGrid="0" showGuides="1">
      <p:cViewPr>
        <p:scale>
          <a:sx n="67" d="100"/>
          <a:sy n="67" d="100"/>
        </p:scale>
        <p:origin x="-5656" y="-6360"/>
      </p:cViewPr>
      <p:guideLst>
        <p:guide orient="horz" pos="10440"/>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ecas, AnnMarie" userId="S::a.munecas@ufl.edu::737204a1-8f13-4382-b69a-bf5299e39b06" providerId="AD" clId="Web-{8972CA78-4134-CAB0-7938-3765695E7070}"/>
    <pc:docChg chg="modSld">
      <pc:chgData name="Munecas, AnnMarie" userId="S::a.munecas@ufl.edu::737204a1-8f13-4382-b69a-bf5299e39b06" providerId="AD" clId="Web-{8972CA78-4134-CAB0-7938-3765695E7070}" dt="2025-03-31T05:22:10.198" v="37" actId="20577"/>
      <pc:docMkLst>
        <pc:docMk/>
      </pc:docMkLst>
      <pc:sldChg chg="modSp">
        <pc:chgData name="Munecas, AnnMarie" userId="S::a.munecas@ufl.edu::737204a1-8f13-4382-b69a-bf5299e39b06" providerId="AD" clId="Web-{8972CA78-4134-CAB0-7938-3765695E7070}" dt="2025-03-31T05:22:10.198" v="37" actId="20577"/>
        <pc:sldMkLst>
          <pc:docMk/>
          <pc:sldMk cId="2753982558" sldId="258"/>
        </pc:sldMkLst>
        <pc:spChg chg="mod">
          <ac:chgData name="Munecas, AnnMarie" userId="S::a.munecas@ufl.edu::737204a1-8f13-4382-b69a-bf5299e39b06" providerId="AD" clId="Web-{8972CA78-4134-CAB0-7938-3765695E7070}" dt="2025-03-31T05:21:36.275" v="30" actId="1076"/>
          <ac:spMkLst>
            <pc:docMk/>
            <pc:sldMk cId="2753982558" sldId="258"/>
            <ac:spMk id="13" creationId="{88157CBA-E6A2-658F-EC89-9745E3B5F9C7}"/>
          </ac:spMkLst>
        </pc:spChg>
        <pc:spChg chg="mod">
          <ac:chgData name="Munecas, AnnMarie" userId="S::a.munecas@ufl.edu::737204a1-8f13-4382-b69a-bf5299e39b06" providerId="AD" clId="Web-{8972CA78-4134-CAB0-7938-3765695E7070}" dt="2025-03-31T05:21:31.165" v="29" actId="1076"/>
          <ac:spMkLst>
            <pc:docMk/>
            <pc:sldMk cId="2753982558" sldId="258"/>
            <ac:spMk id="19" creationId="{01FB3C7F-08D9-1609-924A-88309B4224E5}"/>
          </ac:spMkLst>
        </pc:spChg>
        <pc:spChg chg="mod">
          <ac:chgData name="Munecas, AnnMarie" userId="S::a.munecas@ufl.edu::737204a1-8f13-4382-b69a-bf5299e39b06" providerId="AD" clId="Web-{8972CA78-4134-CAB0-7938-3765695E7070}" dt="2025-03-31T05:21:26.868" v="28" actId="1076"/>
          <ac:spMkLst>
            <pc:docMk/>
            <pc:sldMk cId="2753982558" sldId="258"/>
            <ac:spMk id="22" creationId="{676C0763-B39B-57F7-FD27-6B5D092B5106}"/>
          </ac:spMkLst>
        </pc:spChg>
      </pc:sldChg>
    </pc:docChg>
  </pc:docChgLst>
  <pc:docChgLst>
    <pc:chgData name="Borum, Peggy R." userId="84b47e4c-fadf-4060-a4f4-f18b46b98cf9" providerId="ADAL" clId="{DF8F22BD-62C0-4A47-8253-92CC89EDE527}"/>
    <pc:docChg chg="undo custSel modSld sldOrd">
      <pc:chgData name="Borum, Peggy R." userId="84b47e4c-fadf-4060-a4f4-f18b46b98cf9" providerId="ADAL" clId="{DF8F22BD-62C0-4A47-8253-92CC89EDE527}" dt="2025-04-05T11:44:30.450" v="454"/>
      <pc:docMkLst>
        <pc:docMk/>
      </pc:docMkLst>
      <pc:sldChg chg="modSp mod">
        <pc:chgData name="Borum, Peggy R." userId="84b47e4c-fadf-4060-a4f4-f18b46b98cf9" providerId="ADAL" clId="{DF8F22BD-62C0-4A47-8253-92CC89EDE527}" dt="2025-04-05T08:32:38.761" v="7" actId="20577"/>
        <pc:sldMkLst>
          <pc:docMk/>
          <pc:sldMk cId="2753982558" sldId="258"/>
        </pc:sldMkLst>
        <pc:spChg chg="mod">
          <ac:chgData name="Borum, Peggy R." userId="84b47e4c-fadf-4060-a4f4-f18b46b98cf9" providerId="ADAL" clId="{DF8F22BD-62C0-4A47-8253-92CC89EDE527}" dt="2025-04-05T08:32:38.761" v="7" actId="20577"/>
          <ac:spMkLst>
            <pc:docMk/>
            <pc:sldMk cId="2753982558" sldId="258"/>
            <ac:spMk id="11" creationId="{1B34DC9D-4D13-69CA-7DED-C12BD145DC06}"/>
          </ac:spMkLst>
        </pc:spChg>
        <pc:spChg chg="mod">
          <ac:chgData name="Borum, Peggy R." userId="84b47e4c-fadf-4060-a4f4-f18b46b98cf9" providerId="ADAL" clId="{DF8F22BD-62C0-4A47-8253-92CC89EDE527}" dt="2025-04-05T08:29:40.991" v="0" actId="20577"/>
          <ac:spMkLst>
            <pc:docMk/>
            <pc:sldMk cId="2753982558" sldId="258"/>
            <ac:spMk id="19" creationId="{01FB3C7F-08D9-1609-924A-88309B4224E5}"/>
          </ac:spMkLst>
        </pc:spChg>
      </pc:sldChg>
      <pc:sldChg chg="modSp mod ord">
        <pc:chgData name="Borum, Peggy R." userId="84b47e4c-fadf-4060-a4f4-f18b46b98cf9" providerId="ADAL" clId="{DF8F22BD-62C0-4A47-8253-92CC89EDE527}" dt="2025-04-05T11:44:30.450" v="454"/>
        <pc:sldMkLst>
          <pc:docMk/>
          <pc:sldMk cId="4045583793" sldId="261"/>
        </pc:sldMkLst>
        <pc:spChg chg="mod">
          <ac:chgData name="Borum, Peggy R." userId="84b47e4c-fadf-4060-a4f4-f18b46b98cf9" providerId="ADAL" clId="{DF8F22BD-62C0-4A47-8253-92CC89EDE527}" dt="2025-04-05T10:37:32.449" v="25" actId="5793"/>
          <ac:spMkLst>
            <pc:docMk/>
            <pc:sldMk cId="4045583793" sldId="261"/>
            <ac:spMk id="11" creationId="{BB95D850-9AF4-7ADB-C1BF-602279B6B315}"/>
          </ac:spMkLst>
        </pc:spChg>
        <pc:spChg chg="mod">
          <ac:chgData name="Borum, Peggy R." userId="84b47e4c-fadf-4060-a4f4-f18b46b98cf9" providerId="ADAL" clId="{DF8F22BD-62C0-4A47-8253-92CC89EDE527}" dt="2025-04-05T11:41:00.121" v="434" actId="1076"/>
          <ac:spMkLst>
            <pc:docMk/>
            <pc:sldMk cId="4045583793" sldId="261"/>
            <ac:spMk id="30" creationId="{A07EDF9B-72B6-B0A2-4B4E-499CA17C4E69}"/>
          </ac:spMkLst>
        </pc:spChg>
        <pc:spChg chg="mod">
          <ac:chgData name="Borum, Peggy R." userId="84b47e4c-fadf-4060-a4f4-f18b46b98cf9" providerId="ADAL" clId="{DF8F22BD-62C0-4A47-8253-92CC89EDE527}" dt="2025-04-05T11:40:48.202" v="433" actId="14100"/>
          <ac:spMkLst>
            <pc:docMk/>
            <pc:sldMk cId="4045583793" sldId="261"/>
            <ac:spMk id="32" creationId="{B2574510-5E07-CD03-0CBC-E83F0BA6FEA5}"/>
          </ac:spMkLst>
        </pc:spChg>
        <pc:spChg chg="mod">
          <ac:chgData name="Borum, Peggy R." userId="84b47e4c-fadf-4060-a4f4-f18b46b98cf9" providerId="ADAL" clId="{DF8F22BD-62C0-4A47-8253-92CC89EDE527}" dt="2025-04-05T10:47:02.409" v="44" actId="20577"/>
          <ac:spMkLst>
            <pc:docMk/>
            <pc:sldMk cId="4045583793" sldId="261"/>
            <ac:spMk id="34" creationId="{ED07BAEB-3BF6-73A1-CE7F-970B8B3DB9F4}"/>
          </ac:spMkLst>
        </pc:spChg>
        <pc:spChg chg="mod">
          <ac:chgData name="Borum, Peggy R." userId="84b47e4c-fadf-4060-a4f4-f18b46b98cf9" providerId="ADAL" clId="{DF8F22BD-62C0-4A47-8253-92CC89EDE527}" dt="2025-04-05T11:43:46.727" v="450" actId="6549"/>
          <ac:spMkLst>
            <pc:docMk/>
            <pc:sldMk cId="4045583793" sldId="261"/>
            <ac:spMk id="35" creationId="{29C364CE-70E0-CED4-7DA3-41879F07A52F}"/>
          </ac:spMkLst>
        </pc:spChg>
      </pc:sldChg>
    </pc:docChg>
  </pc:docChgLst>
  <pc:docChgLst>
    <pc:chgData name="Waterman,Samantha Leigh" userId="1e186c35-1630-4240-991c-2e4d7eaa80bc" providerId="ADAL" clId="{BF24C1FD-14CC-406D-A249-32A700EDC745}"/>
    <pc:docChg chg="undo custSel modSld">
      <pc:chgData name="Waterman,Samantha Leigh" userId="1e186c35-1630-4240-991c-2e4d7eaa80bc" providerId="ADAL" clId="{BF24C1FD-14CC-406D-A249-32A700EDC745}" dt="2025-03-31T18:58:17.175" v="405" actId="20577"/>
      <pc:docMkLst>
        <pc:docMk/>
      </pc:docMkLst>
      <pc:sldChg chg="modSp mod">
        <pc:chgData name="Waterman,Samantha Leigh" userId="1e186c35-1630-4240-991c-2e4d7eaa80bc" providerId="ADAL" clId="{BF24C1FD-14CC-406D-A249-32A700EDC745}" dt="2025-03-31T18:58:17.175" v="405" actId="20577"/>
        <pc:sldMkLst>
          <pc:docMk/>
          <pc:sldMk cId="2753982558" sldId="258"/>
        </pc:sldMkLst>
        <pc:spChg chg="mod">
          <ac:chgData name="Waterman,Samantha Leigh" userId="1e186c35-1630-4240-991c-2e4d7eaa80bc" providerId="ADAL" clId="{BF24C1FD-14CC-406D-A249-32A700EDC745}" dt="2025-03-31T18:58:17.175" v="405" actId="20577"/>
          <ac:spMkLst>
            <pc:docMk/>
            <pc:sldMk cId="2753982558" sldId="258"/>
            <ac:spMk id="34" creationId="{A8128D6B-1CED-8008-7074-75DB5572B2F9}"/>
          </ac:spMkLst>
        </pc:spChg>
      </pc:sldChg>
      <pc:sldChg chg="modSp mod">
        <pc:chgData name="Waterman,Samantha Leigh" userId="1e186c35-1630-4240-991c-2e4d7eaa80bc" providerId="ADAL" clId="{BF24C1FD-14CC-406D-A249-32A700EDC745}" dt="2025-03-31T17:59:50.750" v="0" actId="1076"/>
        <pc:sldMkLst>
          <pc:docMk/>
          <pc:sldMk cId="4137192904" sldId="259"/>
        </pc:sldMkLst>
        <pc:picChg chg="mod">
          <ac:chgData name="Waterman,Samantha Leigh" userId="1e186c35-1630-4240-991c-2e4d7eaa80bc" providerId="ADAL" clId="{BF24C1FD-14CC-406D-A249-32A700EDC745}" dt="2025-03-31T17:59:50.750" v="0" actId="1076"/>
          <ac:picMkLst>
            <pc:docMk/>
            <pc:sldMk cId="4137192904" sldId="259"/>
            <ac:picMk id="44" creationId="{EF6533DF-EA4B-E889-39C1-F4C4AB03E5F3}"/>
          </ac:picMkLst>
        </pc:picChg>
      </pc:sldChg>
      <pc:sldChg chg="modSp mod">
        <pc:chgData name="Waterman,Samantha Leigh" userId="1e186c35-1630-4240-991c-2e4d7eaa80bc" providerId="ADAL" clId="{BF24C1FD-14CC-406D-A249-32A700EDC745}" dt="2025-03-31T18:00:22.980" v="2" actId="1076"/>
        <pc:sldMkLst>
          <pc:docMk/>
          <pc:sldMk cId="2680492927" sldId="260"/>
        </pc:sldMkLst>
        <pc:picChg chg="mod">
          <ac:chgData name="Waterman,Samantha Leigh" userId="1e186c35-1630-4240-991c-2e4d7eaa80bc" providerId="ADAL" clId="{BF24C1FD-14CC-406D-A249-32A700EDC745}" dt="2025-03-31T18:00:20.096" v="1" actId="1076"/>
          <ac:picMkLst>
            <pc:docMk/>
            <pc:sldMk cId="2680492927" sldId="260"/>
            <ac:picMk id="6" creationId="{D6D2B866-7A44-3876-6212-C4921C076E0F}"/>
          </ac:picMkLst>
        </pc:picChg>
        <pc:picChg chg="mod">
          <ac:chgData name="Waterman,Samantha Leigh" userId="1e186c35-1630-4240-991c-2e4d7eaa80bc" providerId="ADAL" clId="{BF24C1FD-14CC-406D-A249-32A700EDC745}" dt="2025-03-31T18:00:22.980" v="2" actId="1076"/>
          <ac:picMkLst>
            <pc:docMk/>
            <pc:sldMk cId="2680492927" sldId="260"/>
            <ac:picMk id="12" creationId="{35BF3FB8-2734-FBBB-A132-2439A6100054}"/>
          </ac:picMkLst>
        </pc:picChg>
      </pc:sldChg>
    </pc:docChg>
  </pc:docChgLst>
  <pc:docChgLst>
    <pc:chgData name="Moreno,Melissa L" userId="9ca5d4e1-6da5-4c30-8958-c6f1fca8941b" providerId="ADAL" clId="{D964E14C-69B4-49B8-8C5C-A475A6F2E17D}"/>
    <pc:docChg chg="undo redo custSel modSld">
      <pc:chgData name="Moreno,Melissa L" userId="9ca5d4e1-6da5-4c30-8958-c6f1fca8941b" providerId="ADAL" clId="{D964E14C-69B4-49B8-8C5C-A475A6F2E17D}" dt="2025-04-04T22:31:55.211" v="433" actId="1076"/>
      <pc:docMkLst>
        <pc:docMk/>
      </pc:docMkLst>
      <pc:sldChg chg="addSp delSp modSp mod">
        <pc:chgData name="Moreno,Melissa L" userId="9ca5d4e1-6da5-4c30-8958-c6f1fca8941b" providerId="ADAL" clId="{D964E14C-69B4-49B8-8C5C-A475A6F2E17D}" dt="2025-03-24T18:49:38.479" v="24" actId="1076"/>
        <pc:sldMkLst>
          <pc:docMk/>
          <pc:sldMk cId="0" sldId="256"/>
        </pc:sldMkLst>
        <pc:spChg chg="mod">
          <ac:chgData name="Moreno,Melissa L" userId="9ca5d4e1-6da5-4c30-8958-c6f1fca8941b" providerId="ADAL" clId="{D964E14C-69B4-49B8-8C5C-A475A6F2E17D}" dt="2025-03-24T18:48:56.702" v="8" actId="1076"/>
          <ac:spMkLst>
            <pc:docMk/>
            <pc:sldMk cId="0" sldId="256"/>
            <ac:spMk id="13" creationId="{F0066CF1-C6F1-8F9F-FF45-F13771472870}"/>
          </ac:spMkLst>
        </pc:spChg>
        <pc:spChg chg="mod">
          <ac:chgData name="Moreno,Melissa L" userId="9ca5d4e1-6da5-4c30-8958-c6f1fca8941b" providerId="ADAL" clId="{D964E14C-69B4-49B8-8C5C-A475A6F2E17D}" dt="2025-03-24T18:49:38.479" v="24" actId="1076"/>
          <ac:spMkLst>
            <pc:docMk/>
            <pc:sldMk cId="0" sldId="256"/>
            <ac:spMk id="19" creationId="{F46C6E19-CE24-1083-51E8-0F67E68A64DD}"/>
          </ac:spMkLst>
        </pc:spChg>
      </pc:sldChg>
      <pc:sldChg chg="addSp delSp modSp mod">
        <pc:chgData name="Moreno,Melissa L" userId="9ca5d4e1-6da5-4c30-8958-c6f1fca8941b" providerId="ADAL" clId="{D964E14C-69B4-49B8-8C5C-A475A6F2E17D}" dt="2025-04-04T22:29:09.042" v="371" actId="14100"/>
        <pc:sldMkLst>
          <pc:docMk/>
          <pc:sldMk cId="3371647697" sldId="257"/>
        </pc:sldMkLst>
        <pc:graphicFrameChg chg="add mod">
          <ac:chgData name="Moreno,Melissa L" userId="9ca5d4e1-6da5-4c30-8958-c6f1fca8941b" providerId="ADAL" clId="{D964E14C-69B4-49B8-8C5C-A475A6F2E17D}" dt="2025-04-04T22:15:53.899" v="175"/>
          <ac:graphicFrameMkLst>
            <pc:docMk/>
            <pc:sldMk cId="3371647697" sldId="257"/>
            <ac:graphicFrameMk id="2" creationId="{BC9AEBD1-58B4-6E23-4997-4110C7DCF78D}"/>
          </ac:graphicFrameMkLst>
        </pc:graphicFrameChg>
        <pc:graphicFrameChg chg="add mod">
          <ac:chgData name="Moreno,Melissa L" userId="9ca5d4e1-6da5-4c30-8958-c6f1fca8941b" providerId="ADAL" clId="{D964E14C-69B4-49B8-8C5C-A475A6F2E17D}" dt="2025-04-04T22:27:38.712" v="280" actId="1076"/>
          <ac:graphicFrameMkLst>
            <pc:docMk/>
            <pc:sldMk cId="3371647697" sldId="257"/>
            <ac:graphicFrameMk id="3" creationId="{BC9AEBD1-58B4-6E23-4997-4110C7DCF78D}"/>
          </ac:graphicFrameMkLst>
        </pc:graphicFrameChg>
        <pc:graphicFrameChg chg="add mod">
          <ac:chgData name="Moreno,Melissa L" userId="9ca5d4e1-6da5-4c30-8958-c6f1fca8941b" providerId="ADAL" clId="{D964E14C-69B4-49B8-8C5C-A475A6F2E17D}" dt="2025-04-04T22:26:53.004" v="255"/>
          <ac:graphicFrameMkLst>
            <pc:docMk/>
            <pc:sldMk cId="3371647697" sldId="257"/>
            <ac:graphicFrameMk id="4" creationId="{13770C98-6805-A6C6-96FE-FF357DC73B42}"/>
          </ac:graphicFrameMkLst>
        </pc:graphicFrameChg>
        <pc:graphicFrameChg chg="add mod">
          <ac:chgData name="Moreno,Melissa L" userId="9ca5d4e1-6da5-4c30-8958-c6f1fca8941b" providerId="ADAL" clId="{D964E14C-69B4-49B8-8C5C-A475A6F2E17D}" dt="2025-04-04T22:27:01.781" v="260"/>
          <ac:graphicFrameMkLst>
            <pc:docMk/>
            <pc:sldMk cId="3371647697" sldId="257"/>
            <ac:graphicFrameMk id="5" creationId="{13770C98-6805-A6C6-96FE-FF357DC73B42}"/>
          </ac:graphicFrameMkLst>
        </pc:graphicFrameChg>
        <pc:graphicFrameChg chg="add mod">
          <ac:chgData name="Moreno,Melissa L" userId="9ca5d4e1-6da5-4c30-8958-c6f1fca8941b" providerId="ADAL" clId="{D964E14C-69B4-49B8-8C5C-A475A6F2E17D}" dt="2025-04-04T22:29:09.042" v="371" actId="14100"/>
          <ac:graphicFrameMkLst>
            <pc:docMk/>
            <pc:sldMk cId="3371647697" sldId="257"/>
            <ac:graphicFrameMk id="7" creationId="{13770C98-6805-A6C6-96FE-FF357DC73B42}"/>
          </ac:graphicFrameMkLst>
        </pc:graphicFrameChg>
        <pc:picChg chg="add mod">
          <ac:chgData name="Moreno,Melissa L" userId="9ca5d4e1-6da5-4c30-8958-c6f1fca8941b" providerId="ADAL" clId="{D964E14C-69B4-49B8-8C5C-A475A6F2E17D}" dt="2025-03-31T18:31:55.682" v="80" actId="14100"/>
          <ac:picMkLst>
            <pc:docMk/>
            <pc:sldMk cId="3371647697" sldId="257"/>
            <ac:picMk id="6" creationId="{135E1A50-D1F7-6445-791D-EA6626A72058}"/>
          </ac:picMkLst>
        </pc:picChg>
        <pc:picChg chg="add mod">
          <ac:chgData name="Moreno,Melissa L" userId="9ca5d4e1-6da5-4c30-8958-c6f1fca8941b" providerId="ADAL" clId="{D964E14C-69B4-49B8-8C5C-A475A6F2E17D}" dt="2025-03-31T18:18:24.157" v="54" actId="1076"/>
          <ac:picMkLst>
            <pc:docMk/>
            <pc:sldMk cId="3371647697" sldId="257"/>
            <ac:picMk id="8" creationId="{3512D4E8-1FE9-F358-0512-11C56BC9D8A5}"/>
          </ac:picMkLst>
        </pc:picChg>
        <pc:picChg chg="add mod">
          <ac:chgData name="Moreno,Melissa L" userId="9ca5d4e1-6da5-4c30-8958-c6f1fca8941b" providerId="ADAL" clId="{D964E14C-69B4-49B8-8C5C-A475A6F2E17D}" dt="2025-04-04T22:16:17.068" v="182" actId="1076"/>
          <ac:picMkLst>
            <pc:docMk/>
            <pc:sldMk cId="3371647697" sldId="257"/>
            <ac:picMk id="13" creationId="{43A73E12-B5E9-00A6-2873-40737BE0279F}"/>
          </ac:picMkLst>
        </pc:picChg>
        <pc:picChg chg="add del mod">
          <ac:chgData name="Moreno,Melissa L" userId="9ca5d4e1-6da5-4c30-8958-c6f1fca8941b" providerId="ADAL" clId="{D964E14C-69B4-49B8-8C5C-A475A6F2E17D}" dt="2025-04-04T22:16:15.821" v="181" actId="1076"/>
          <ac:picMkLst>
            <pc:docMk/>
            <pc:sldMk cId="3371647697" sldId="257"/>
            <ac:picMk id="14" creationId="{3BB3E576-6F19-CAFF-428A-5AACEF14DF62}"/>
          </ac:picMkLst>
        </pc:picChg>
        <pc:picChg chg="add mod">
          <ac:chgData name="Moreno,Melissa L" userId="9ca5d4e1-6da5-4c30-8958-c6f1fca8941b" providerId="ADAL" clId="{D964E14C-69B4-49B8-8C5C-A475A6F2E17D}" dt="2025-04-04T22:16:17.695" v="183" actId="1076"/>
          <ac:picMkLst>
            <pc:docMk/>
            <pc:sldMk cId="3371647697" sldId="257"/>
            <ac:picMk id="22" creationId="{D383FC92-4470-328D-ED1A-F8A242EC769C}"/>
          </ac:picMkLst>
        </pc:picChg>
        <pc:picChg chg="add mod">
          <ac:chgData name="Moreno,Melissa L" userId="9ca5d4e1-6da5-4c30-8958-c6f1fca8941b" providerId="ADAL" clId="{D964E14C-69B4-49B8-8C5C-A475A6F2E17D}" dt="2025-04-04T22:15:59.593" v="178" actId="1076"/>
          <ac:picMkLst>
            <pc:docMk/>
            <pc:sldMk cId="3371647697" sldId="257"/>
            <ac:picMk id="24" creationId="{4D20742E-26B0-C1F2-602B-9276F050A0B2}"/>
          </ac:picMkLst>
        </pc:picChg>
        <pc:picChg chg="add mod">
          <ac:chgData name="Moreno,Melissa L" userId="9ca5d4e1-6da5-4c30-8958-c6f1fca8941b" providerId="ADAL" clId="{D964E14C-69B4-49B8-8C5C-A475A6F2E17D}" dt="2025-04-04T22:24:07.243" v="234" actId="1076"/>
          <ac:picMkLst>
            <pc:docMk/>
            <pc:sldMk cId="3371647697" sldId="257"/>
            <ac:picMk id="25" creationId="{E26B9D51-91D7-313B-CAC1-4B87D49E14DC}"/>
          </ac:picMkLst>
        </pc:picChg>
      </pc:sldChg>
      <pc:sldChg chg="addSp delSp modSp mod">
        <pc:chgData name="Moreno,Melissa L" userId="9ca5d4e1-6da5-4c30-8958-c6f1fca8941b" providerId="ADAL" clId="{D964E14C-69B4-49B8-8C5C-A475A6F2E17D}" dt="2025-04-04T22:31:55.211" v="433" actId="1076"/>
        <pc:sldMkLst>
          <pc:docMk/>
          <pc:sldMk cId="2753982558" sldId="258"/>
        </pc:sldMkLst>
        <pc:spChg chg="mod">
          <ac:chgData name="Moreno,Melissa L" userId="9ca5d4e1-6da5-4c30-8958-c6f1fca8941b" providerId="ADAL" clId="{D964E14C-69B4-49B8-8C5C-A475A6F2E17D}" dt="2025-04-04T21:54:23.163" v="137" actId="20577"/>
          <ac:spMkLst>
            <pc:docMk/>
            <pc:sldMk cId="2753982558" sldId="258"/>
            <ac:spMk id="19" creationId="{01FB3C7F-08D9-1609-924A-88309B4224E5}"/>
          </ac:spMkLst>
        </pc:spChg>
        <pc:spChg chg="mod">
          <ac:chgData name="Moreno,Melissa L" userId="9ca5d4e1-6da5-4c30-8958-c6f1fca8941b" providerId="ADAL" clId="{D964E14C-69B4-49B8-8C5C-A475A6F2E17D}" dt="2025-04-04T21:52:21.955" v="133" actId="12"/>
          <ac:spMkLst>
            <pc:docMk/>
            <pc:sldMk cId="2753982558" sldId="258"/>
            <ac:spMk id="34" creationId="{A8128D6B-1CED-8008-7074-75DB5572B2F9}"/>
          </ac:spMkLst>
        </pc:spChg>
        <pc:graphicFrameChg chg="add mod">
          <ac:chgData name="Moreno,Melissa L" userId="9ca5d4e1-6da5-4c30-8958-c6f1fca8941b" providerId="ADAL" clId="{D964E14C-69B4-49B8-8C5C-A475A6F2E17D}" dt="2025-04-04T22:31:55.211" v="433" actId="1076"/>
          <ac:graphicFrameMkLst>
            <pc:docMk/>
            <pc:sldMk cId="2753982558" sldId="258"/>
            <ac:graphicFrameMk id="2" creationId="{722922B3-5A85-568A-173A-AC12DBDE37A8}"/>
          </ac:graphicFrameMkLst>
        </pc:graphicFrameChg>
        <pc:graphicFrameChg chg="add del mod">
          <ac:chgData name="Moreno,Melissa L" userId="9ca5d4e1-6da5-4c30-8958-c6f1fca8941b" providerId="ADAL" clId="{D964E14C-69B4-49B8-8C5C-A475A6F2E17D}" dt="2025-04-04T22:24:54.340" v="243" actId="478"/>
          <ac:graphicFrameMkLst>
            <pc:docMk/>
            <pc:sldMk cId="2753982558" sldId="258"/>
            <ac:graphicFrameMk id="12" creationId="{CC5D2832-ED27-EC39-8B40-3FA143F751B9}"/>
          </ac:graphicFrameMkLst>
        </pc:graphicFrameChg>
        <pc:graphicFrameChg chg="add mod">
          <ac:chgData name="Moreno,Melissa L" userId="9ca5d4e1-6da5-4c30-8958-c6f1fca8941b" providerId="ADAL" clId="{D964E14C-69B4-49B8-8C5C-A475A6F2E17D}" dt="2025-04-04T22:24:36.924" v="239"/>
          <ac:graphicFrameMkLst>
            <pc:docMk/>
            <pc:sldMk cId="2753982558" sldId="258"/>
            <ac:graphicFrameMk id="16" creationId="{B6686005-E673-92BA-CD9A-8BE3861E123E}"/>
          </ac:graphicFrameMkLst>
        </pc:graphicFrameChg>
        <pc:graphicFrameChg chg="add mod">
          <ac:chgData name="Moreno,Melissa L" userId="9ca5d4e1-6da5-4c30-8958-c6f1fca8941b" providerId="ADAL" clId="{D964E14C-69B4-49B8-8C5C-A475A6F2E17D}" dt="2025-04-04T22:30:39.747" v="412" actId="404"/>
          <ac:graphicFrameMkLst>
            <pc:docMk/>
            <pc:sldMk cId="2753982558" sldId="258"/>
            <ac:graphicFrameMk id="20" creationId="{96C201C3-1173-0992-73AE-7BBA2D68238C}"/>
          </ac:graphicFrameMkLst>
        </pc:graphicFrameChg>
        <pc:graphicFrameChg chg="add mod">
          <ac:chgData name="Moreno,Melissa L" userId="9ca5d4e1-6da5-4c30-8958-c6f1fca8941b" providerId="ADAL" clId="{D964E14C-69B4-49B8-8C5C-A475A6F2E17D}" dt="2025-04-04T22:31:48.546" v="432" actId="1076"/>
          <ac:graphicFrameMkLst>
            <pc:docMk/>
            <pc:sldMk cId="2753982558" sldId="258"/>
            <ac:graphicFrameMk id="23" creationId="{E9924725-7FD3-7CFD-E6AC-AD3B8EFAF89E}"/>
          </ac:graphicFrameMkLst>
        </pc:graphicFrameChg>
        <pc:picChg chg="del mod">
          <ac:chgData name="Moreno,Melissa L" userId="9ca5d4e1-6da5-4c30-8958-c6f1fca8941b" providerId="ADAL" clId="{D964E14C-69B4-49B8-8C5C-A475A6F2E17D}" dt="2025-04-04T22:30:04.761" v="396" actId="478"/>
          <ac:picMkLst>
            <pc:docMk/>
            <pc:sldMk cId="2753982558" sldId="258"/>
            <ac:picMk id="17" creationId="{2EE5C511-C29D-7251-A0F4-6AF0C7C6375E}"/>
          </ac:picMkLst>
        </pc:picChg>
        <pc:picChg chg="del mod">
          <ac:chgData name="Moreno,Melissa L" userId="9ca5d4e1-6da5-4c30-8958-c6f1fca8941b" providerId="ADAL" clId="{D964E14C-69B4-49B8-8C5C-A475A6F2E17D}" dt="2025-04-04T22:23:12.530" v="226" actId="21"/>
          <ac:picMkLst>
            <pc:docMk/>
            <pc:sldMk cId="2753982558" sldId="258"/>
            <ac:picMk id="25" creationId="{E26B9D51-91D7-313B-CAC1-4B87D49E14DC}"/>
          </ac:picMkLst>
        </pc:picChg>
        <pc:picChg chg="add del">
          <ac:chgData name="Moreno,Melissa L" userId="9ca5d4e1-6da5-4c30-8958-c6f1fca8941b" providerId="ADAL" clId="{D964E14C-69B4-49B8-8C5C-A475A6F2E17D}" dt="2025-04-04T22:11:16.284" v="150" actId="478"/>
          <ac:picMkLst>
            <pc:docMk/>
            <pc:sldMk cId="2753982558" sldId="258"/>
            <ac:picMk id="27" creationId="{1CF637FB-FF3F-E247-77B0-75FE9EE17725}"/>
          </ac:picMkLst>
        </pc:picChg>
      </pc:sldChg>
    </pc:docChg>
  </pc:docChgLst>
  <pc:docChgLst>
    <pc:chgData name="Craig, Zoe E." userId="4a765a50-f628-42ae-9c6b-dd6a57a84b09" providerId="ADAL" clId="{F5BC307E-BFC5-2D47-8401-E3B638768A8F}"/>
    <pc:docChg chg="undo custSel addSld delSld modSld">
      <pc:chgData name="Craig, Zoe E." userId="4a765a50-f628-42ae-9c6b-dd6a57a84b09" providerId="ADAL" clId="{F5BC307E-BFC5-2D47-8401-E3B638768A8F}" dt="2025-04-05T17:07:50.739" v="636" actId="2696"/>
      <pc:docMkLst>
        <pc:docMk/>
      </pc:docMkLst>
      <pc:sldChg chg="addSp delSp modSp del mod">
        <pc:chgData name="Craig, Zoe E." userId="4a765a50-f628-42ae-9c6b-dd6a57a84b09" providerId="ADAL" clId="{F5BC307E-BFC5-2D47-8401-E3B638768A8F}" dt="2025-04-05T17:07:45.498" v="634" actId="2696"/>
        <pc:sldMkLst>
          <pc:docMk/>
          <pc:sldMk cId="0" sldId="256"/>
        </pc:sldMkLst>
        <pc:spChg chg="mod">
          <ac:chgData name="Craig, Zoe E." userId="4a765a50-f628-42ae-9c6b-dd6a57a84b09" providerId="ADAL" clId="{F5BC307E-BFC5-2D47-8401-E3B638768A8F}" dt="2025-03-24T17:48:34.284" v="50" actId="1076"/>
          <ac:spMkLst>
            <pc:docMk/>
            <pc:sldMk cId="0" sldId="256"/>
            <ac:spMk id="4" creationId="{8343B55D-6C06-9572-8BAB-AD68E4438804}"/>
          </ac:spMkLst>
        </pc:spChg>
        <pc:spChg chg="mod">
          <ac:chgData name="Craig, Zoe E." userId="4a765a50-f628-42ae-9c6b-dd6a57a84b09" providerId="ADAL" clId="{F5BC307E-BFC5-2D47-8401-E3B638768A8F}" dt="2025-03-24T18:07:25.546" v="174"/>
          <ac:spMkLst>
            <pc:docMk/>
            <pc:sldMk cId="0" sldId="256"/>
            <ac:spMk id="8" creationId="{A13B7BB3-A4CB-0F5C-2E37-E5E4641720B8}"/>
          </ac:spMkLst>
        </pc:spChg>
        <pc:spChg chg="mod">
          <ac:chgData name="Craig, Zoe E." userId="4a765a50-f628-42ae-9c6b-dd6a57a84b09" providerId="ADAL" clId="{F5BC307E-BFC5-2D47-8401-E3B638768A8F}" dt="2025-03-24T18:10:17.422" v="190" actId="20577"/>
          <ac:spMkLst>
            <pc:docMk/>
            <pc:sldMk cId="0" sldId="256"/>
            <ac:spMk id="9" creationId="{B44A2FD4-F44C-C1EF-5A5A-4B41D96B38EC}"/>
          </ac:spMkLst>
        </pc:spChg>
        <pc:spChg chg="mod">
          <ac:chgData name="Craig, Zoe E." userId="4a765a50-f628-42ae-9c6b-dd6a57a84b09" providerId="ADAL" clId="{F5BC307E-BFC5-2D47-8401-E3B638768A8F}" dt="2025-03-24T17:46:58.163" v="41" actId="1076"/>
          <ac:spMkLst>
            <pc:docMk/>
            <pc:sldMk cId="0" sldId="256"/>
            <ac:spMk id="10" creationId="{3FF2D855-C7D9-28CD-371A-8849021E9466}"/>
          </ac:spMkLst>
        </pc:spChg>
        <pc:spChg chg="mod">
          <ac:chgData name="Craig, Zoe E." userId="4a765a50-f628-42ae-9c6b-dd6a57a84b09" providerId="ADAL" clId="{F5BC307E-BFC5-2D47-8401-E3B638768A8F}" dt="2025-03-24T18:05:45.236" v="154" actId="20577"/>
          <ac:spMkLst>
            <pc:docMk/>
            <pc:sldMk cId="0" sldId="256"/>
            <ac:spMk id="18" creationId="{B49BCAF9-75F9-0D06-E510-25AE83E7D556}"/>
          </ac:spMkLst>
        </pc:spChg>
        <pc:picChg chg="mod">
          <ac:chgData name="Craig, Zoe E." userId="4a765a50-f628-42ae-9c6b-dd6a57a84b09" providerId="ADAL" clId="{F5BC307E-BFC5-2D47-8401-E3B638768A8F}" dt="2025-03-24T19:02:12.379" v="198" actId="1076"/>
          <ac:picMkLst>
            <pc:docMk/>
            <pc:sldMk cId="0" sldId="256"/>
            <ac:picMk id="3" creationId="{BA151349-B9C1-5A9F-6F51-A99FC66FF5A8}"/>
          </ac:picMkLst>
        </pc:picChg>
        <pc:picChg chg="add mod">
          <ac:chgData name="Craig, Zoe E." userId="4a765a50-f628-42ae-9c6b-dd6a57a84b09" providerId="ADAL" clId="{F5BC307E-BFC5-2D47-8401-E3B638768A8F}" dt="2025-03-24T19:02:03.128" v="197" actId="1037"/>
          <ac:picMkLst>
            <pc:docMk/>
            <pc:sldMk cId="0" sldId="256"/>
            <ac:picMk id="21" creationId="{2E1699AE-755C-C7A8-BD9C-DE1A8159A0B0}"/>
          </ac:picMkLst>
        </pc:picChg>
      </pc:sldChg>
      <pc:sldChg chg="del">
        <pc:chgData name="Craig, Zoe E." userId="4a765a50-f628-42ae-9c6b-dd6a57a84b09" providerId="ADAL" clId="{F5BC307E-BFC5-2D47-8401-E3B638768A8F}" dt="2025-04-05T17:07:50.739" v="636" actId="2696"/>
        <pc:sldMkLst>
          <pc:docMk/>
          <pc:sldMk cId="3371647697" sldId="257"/>
        </pc:sldMkLst>
      </pc:sldChg>
      <pc:sldChg chg="addSp delSp modSp del mod">
        <pc:chgData name="Craig, Zoe E." userId="4a765a50-f628-42ae-9c6b-dd6a57a84b09" providerId="ADAL" clId="{F5BC307E-BFC5-2D47-8401-E3B638768A8F}" dt="2025-04-05T17:07:47.154" v="635" actId="2696"/>
        <pc:sldMkLst>
          <pc:docMk/>
          <pc:sldMk cId="2753982558" sldId="258"/>
        </pc:sldMkLst>
        <pc:spChg chg="mod">
          <ac:chgData name="Craig, Zoe E." userId="4a765a50-f628-42ae-9c6b-dd6a57a84b09" providerId="ADAL" clId="{F5BC307E-BFC5-2D47-8401-E3B638768A8F}" dt="2025-04-03T15:11:32.892" v="578" actId="1076"/>
          <ac:spMkLst>
            <pc:docMk/>
            <pc:sldMk cId="2753982558" sldId="258"/>
            <ac:spMk id="4" creationId="{D2FEC219-DAF0-2B59-684C-4451E070DE1A}"/>
          </ac:spMkLst>
        </pc:spChg>
        <pc:spChg chg="mod">
          <ac:chgData name="Craig, Zoe E." userId="4a765a50-f628-42ae-9c6b-dd6a57a84b09" providerId="ADAL" clId="{F5BC307E-BFC5-2D47-8401-E3B638768A8F}" dt="2025-04-03T15:09:50.094" v="556" actId="1076"/>
          <ac:spMkLst>
            <pc:docMk/>
            <pc:sldMk cId="2753982558" sldId="258"/>
            <ac:spMk id="9" creationId="{4FD9C877-3200-6752-8B90-CBD022D260A6}"/>
          </ac:spMkLst>
        </pc:spChg>
        <pc:spChg chg="add mod">
          <ac:chgData name="Craig, Zoe E." userId="4a765a50-f628-42ae-9c6b-dd6a57a84b09" providerId="ADAL" clId="{F5BC307E-BFC5-2D47-8401-E3B638768A8F}" dt="2025-04-05T15:28:38.069" v="599" actId="20577"/>
          <ac:spMkLst>
            <pc:docMk/>
            <pc:sldMk cId="2753982558" sldId="258"/>
            <ac:spMk id="11" creationId="{1B34DC9D-4D13-69CA-7DED-C12BD145DC06}"/>
          </ac:spMkLst>
        </pc:spChg>
        <pc:spChg chg="mod">
          <ac:chgData name="Craig, Zoe E." userId="4a765a50-f628-42ae-9c6b-dd6a57a84b09" providerId="ADAL" clId="{F5BC307E-BFC5-2D47-8401-E3B638768A8F}" dt="2025-04-05T15:34:37.003" v="606" actId="255"/>
          <ac:spMkLst>
            <pc:docMk/>
            <pc:sldMk cId="2753982558" sldId="258"/>
            <ac:spMk id="13" creationId="{88157CBA-E6A2-658F-EC89-9745E3B5F9C7}"/>
          </ac:spMkLst>
        </pc:spChg>
        <pc:spChg chg="mod">
          <ac:chgData name="Craig, Zoe E." userId="4a765a50-f628-42ae-9c6b-dd6a57a84b09" providerId="ADAL" clId="{F5BC307E-BFC5-2D47-8401-E3B638768A8F}" dt="2025-04-05T15:35:15.539" v="611" actId="208"/>
          <ac:spMkLst>
            <pc:docMk/>
            <pc:sldMk cId="2753982558" sldId="258"/>
            <ac:spMk id="15" creationId="{B8B59A81-19B6-74B2-136F-2FFBDA87FA86}"/>
          </ac:spMkLst>
        </pc:spChg>
        <pc:spChg chg="mod">
          <ac:chgData name="Craig, Zoe E." userId="4a765a50-f628-42ae-9c6b-dd6a57a84b09" providerId="ADAL" clId="{F5BC307E-BFC5-2D47-8401-E3B638768A8F}" dt="2025-03-31T18:15:17.191" v="544" actId="14100"/>
          <ac:spMkLst>
            <pc:docMk/>
            <pc:sldMk cId="2753982558" sldId="258"/>
            <ac:spMk id="19" creationId="{01FB3C7F-08D9-1609-924A-88309B4224E5}"/>
          </ac:spMkLst>
        </pc:spChg>
        <pc:spChg chg="mod">
          <ac:chgData name="Craig, Zoe E." userId="4a765a50-f628-42ae-9c6b-dd6a57a84b09" providerId="ADAL" clId="{F5BC307E-BFC5-2D47-8401-E3B638768A8F}" dt="2025-04-05T15:35:24.556" v="613" actId="208"/>
          <ac:spMkLst>
            <pc:docMk/>
            <pc:sldMk cId="2753982558" sldId="258"/>
            <ac:spMk id="30" creationId="{352770DF-9E3E-BC42-EECB-1F958EA9913D}"/>
          </ac:spMkLst>
        </pc:spChg>
        <pc:spChg chg="mod">
          <ac:chgData name="Craig, Zoe E." userId="4a765a50-f628-42ae-9c6b-dd6a57a84b09" providerId="ADAL" clId="{F5BC307E-BFC5-2D47-8401-E3B638768A8F}" dt="2025-04-04T14:32:08.791" v="591" actId="20578"/>
          <ac:spMkLst>
            <pc:docMk/>
            <pc:sldMk cId="2753982558" sldId="258"/>
            <ac:spMk id="32" creationId="{B51F1A24-7192-DDBC-7848-D776C7C44B2B}"/>
          </ac:spMkLst>
        </pc:spChg>
        <pc:spChg chg="mod">
          <ac:chgData name="Craig, Zoe E." userId="4a765a50-f628-42ae-9c6b-dd6a57a84b09" providerId="ADAL" clId="{F5BC307E-BFC5-2D47-8401-E3B638768A8F}" dt="2025-04-04T14:34:02.257" v="596" actId="1035"/>
          <ac:spMkLst>
            <pc:docMk/>
            <pc:sldMk cId="2753982558" sldId="258"/>
            <ac:spMk id="35" creationId="{E491A59F-482B-80CE-6372-F948C073827C}"/>
          </ac:spMkLst>
        </pc:spChg>
        <pc:spChg chg="mod">
          <ac:chgData name="Craig, Zoe E." userId="4a765a50-f628-42ae-9c6b-dd6a57a84b09" providerId="ADAL" clId="{F5BC307E-BFC5-2D47-8401-E3B638768A8F}" dt="2025-04-05T15:34:46.714" v="608" actId="255"/>
          <ac:spMkLst>
            <pc:docMk/>
            <pc:sldMk cId="2753982558" sldId="258"/>
            <ac:spMk id="59" creationId="{E75072CD-52E5-0D6A-8D6D-5D7C8A08B980}"/>
          </ac:spMkLst>
        </pc:spChg>
        <pc:spChg chg="mod">
          <ac:chgData name="Craig, Zoe E." userId="4a765a50-f628-42ae-9c6b-dd6a57a84b09" providerId="ADAL" clId="{F5BC307E-BFC5-2D47-8401-E3B638768A8F}" dt="2025-04-05T15:34:42.291" v="607" actId="255"/>
          <ac:spMkLst>
            <pc:docMk/>
            <pc:sldMk cId="2753982558" sldId="258"/>
            <ac:spMk id="60" creationId="{24145130-E116-04EB-FAE3-38394CB2D371}"/>
          </ac:spMkLst>
        </pc:spChg>
        <pc:picChg chg="mod">
          <ac:chgData name="Craig, Zoe E." userId="4a765a50-f628-42ae-9c6b-dd6a57a84b09" providerId="ADAL" clId="{F5BC307E-BFC5-2D47-8401-E3B638768A8F}" dt="2025-04-03T15:10:32.614" v="569" actId="1076"/>
          <ac:picMkLst>
            <pc:docMk/>
            <pc:sldMk cId="2753982558" sldId="258"/>
            <ac:picMk id="3" creationId="{D5977583-7F3F-7951-08BA-262C1C8DE73A}"/>
          </ac:picMkLst>
        </pc:picChg>
        <pc:picChg chg="mod">
          <ac:chgData name="Craig, Zoe E." userId="4a765a50-f628-42ae-9c6b-dd6a57a84b09" providerId="ADAL" clId="{F5BC307E-BFC5-2D47-8401-E3B638768A8F}" dt="2025-03-31T17:57:11.332" v="526" actId="1036"/>
          <ac:picMkLst>
            <pc:docMk/>
            <pc:sldMk cId="2753982558" sldId="258"/>
            <ac:picMk id="6" creationId="{3CF4ADBF-4997-B878-CAA9-892538A78751}"/>
          </ac:picMkLst>
        </pc:picChg>
        <pc:picChg chg="add mod">
          <ac:chgData name="Craig, Zoe E." userId="4a765a50-f628-42ae-9c6b-dd6a57a84b09" providerId="ADAL" clId="{F5BC307E-BFC5-2D47-8401-E3B638768A8F}" dt="2025-04-03T15:11:30.710" v="576" actId="1076"/>
          <ac:picMkLst>
            <pc:docMk/>
            <pc:sldMk cId="2753982558" sldId="258"/>
            <ac:picMk id="1026" creationId="{D1DE78B3-4EB5-4D6C-0950-FBDEB1587869}"/>
          </ac:picMkLst>
        </pc:picChg>
      </pc:sldChg>
      <pc:sldChg chg="addSp delSp modSp add del mod setBg">
        <pc:chgData name="Craig, Zoe E." userId="4a765a50-f628-42ae-9c6b-dd6a57a84b09" providerId="ADAL" clId="{F5BC307E-BFC5-2D47-8401-E3B638768A8F}" dt="2025-04-05T17:07:40.667" v="633" actId="2696"/>
        <pc:sldMkLst>
          <pc:docMk/>
          <pc:sldMk cId="4137192904" sldId="259"/>
        </pc:sldMkLst>
        <pc:spChg chg="mod">
          <ac:chgData name="Craig, Zoe E." userId="4a765a50-f628-42ae-9c6b-dd6a57a84b09" providerId="ADAL" clId="{F5BC307E-BFC5-2D47-8401-E3B638768A8F}" dt="2025-03-31T02:43:48.586" v="359" actId="1076"/>
          <ac:spMkLst>
            <pc:docMk/>
            <pc:sldMk cId="4137192904" sldId="259"/>
            <ac:spMk id="13" creationId="{FC85AA81-B8D8-E175-C477-1304BDAB009A}"/>
          </ac:spMkLst>
        </pc:spChg>
        <pc:spChg chg="mod">
          <ac:chgData name="Craig, Zoe E." userId="4a765a50-f628-42ae-9c6b-dd6a57a84b09" providerId="ADAL" clId="{F5BC307E-BFC5-2D47-8401-E3B638768A8F}" dt="2025-03-31T02:35:19.448" v="315" actId="1035"/>
          <ac:spMkLst>
            <pc:docMk/>
            <pc:sldMk cId="4137192904" sldId="259"/>
            <ac:spMk id="15" creationId="{5D32A408-4BA3-8E55-69C9-FA9A8E446A82}"/>
          </ac:spMkLst>
        </pc:spChg>
        <pc:spChg chg="mod">
          <ac:chgData name="Craig, Zoe E." userId="4a765a50-f628-42ae-9c6b-dd6a57a84b09" providerId="ADAL" clId="{F5BC307E-BFC5-2D47-8401-E3B638768A8F}" dt="2025-03-31T02:33:42.495" v="305" actId="1076"/>
          <ac:spMkLst>
            <pc:docMk/>
            <pc:sldMk cId="4137192904" sldId="259"/>
            <ac:spMk id="17" creationId="{ECF3E361-F643-FFA5-263D-97808D6B7721}"/>
          </ac:spMkLst>
        </pc:spChg>
        <pc:spChg chg="mod">
          <ac:chgData name="Craig, Zoe E." userId="4a765a50-f628-42ae-9c6b-dd6a57a84b09" providerId="ADAL" clId="{F5BC307E-BFC5-2D47-8401-E3B638768A8F}" dt="2025-03-31T02:29:27.470" v="246" actId="1037"/>
          <ac:spMkLst>
            <pc:docMk/>
            <pc:sldMk cId="4137192904" sldId="259"/>
            <ac:spMk id="19" creationId="{B2952456-F197-F2E6-9C3C-9037A2554D19}"/>
          </ac:spMkLst>
        </pc:spChg>
        <pc:spChg chg="mod">
          <ac:chgData name="Craig, Zoe E." userId="4a765a50-f628-42ae-9c6b-dd6a57a84b09" providerId="ADAL" clId="{F5BC307E-BFC5-2D47-8401-E3B638768A8F}" dt="2025-03-31T02:43:57.410" v="361" actId="1076"/>
          <ac:spMkLst>
            <pc:docMk/>
            <pc:sldMk cId="4137192904" sldId="259"/>
            <ac:spMk id="20" creationId="{2656C2AE-B8F1-4730-2862-3C0D73850BC2}"/>
          </ac:spMkLst>
        </pc:spChg>
        <pc:spChg chg="mod">
          <ac:chgData name="Craig, Zoe E." userId="4a765a50-f628-42ae-9c6b-dd6a57a84b09" providerId="ADAL" clId="{F5BC307E-BFC5-2D47-8401-E3B638768A8F}" dt="2025-03-31T02:29:27.470" v="246" actId="1037"/>
          <ac:spMkLst>
            <pc:docMk/>
            <pc:sldMk cId="4137192904" sldId="259"/>
            <ac:spMk id="22" creationId="{DA1AA8C4-80B3-AA8A-1261-73B8EC0E74A1}"/>
          </ac:spMkLst>
        </pc:spChg>
        <pc:spChg chg="mod">
          <ac:chgData name="Craig, Zoe E." userId="4a765a50-f628-42ae-9c6b-dd6a57a84b09" providerId="ADAL" clId="{F5BC307E-BFC5-2D47-8401-E3B638768A8F}" dt="2025-03-31T02:33:49.598" v="307" actId="1076"/>
          <ac:spMkLst>
            <pc:docMk/>
            <pc:sldMk cId="4137192904" sldId="259"/>
            <ac:spMk id="30" creationId="{2557DEC1-A5B1-2CE5-423D-6DEDF9FC5742}"/>
          </ac:spMkLst>
        </pc:spChg>
        <pc:spChg chg="mod">
          <ac:chgData name="Craig, Zoe E." userId="4a765a50-f628-42ae-9c6b-dd6a57a84b09" providerId="ADAL" clId="{F5BC307E-BFC5-2D47-8401-E3B638768A8F}" dt="2025-03-31T02:34:03.652" v="310" actId="1076"/>
          <ac:spMkLst>
            <pc:docMk/>
            <pc:sldMk cId="4137192904" sldId="259"/>
            <ac:spMk id="31" creationId="{3D384139-B91E-0CC2-0EFC-B7FBCE704DAE}"/>
          </ac:spMkLst>
        </pc:spChg>
        <pc:spChg chg="mod">
          <ac:chgData name="Craig, Zoe E." userId="4a765a50-f628-42ae-9c6b-dd6a57a84b09" providerId="ADAL" clId="{F5BC307E-BFC5-2D47-8401-E3B638768A8F}" dt="2025-03-31T02:33:33.661" v="304" actId="1076"/>
          <ac:spMkLst>
            <pc:docMk/>
            <pc:sldMk cId="4137192904" sldId="259"/>
            <ac:spMk id="32" creationId="{9A14A2D3-06F1-0ED2-40D3-75E89313C893}"/>
          </ac:spMkLst>
        </pc:spChg>
        <pc:spChg chg="mod">
          <ac:chgData name="Craig, Zoe E." userId="4a765a50-f628-42ae-9c6b-dd6a57a84b09" providerId="ADAL" clId="{F5BC307E-BFC5-2D47-8401-E3B638768A8F}" dt="2025-03-31T02:33:45.575" v="306" actId="1076"/>
          <ac:spMkLst>
            <pc:docMk/>
            <pc:sldMk cId="4137192904" sldId="259"/>
            <ac:spMk id="34" creationId="{8DF80CD6-3800-BFE5-6D35-E460D9750141}"/>
          </ac:spMkLst>
        </pc:spChg>
        <pc:spChg chg="mod">
          <ac:chgData name="Craig, Zoe E." userId="4a765a50-f628-42ae-9c6b-dd6a57a84b09" providerId="ADAL" clId="{F5BC307E-BFC5-2D47-8401-E3B638768A8F}" dt="2025-03-31T02:33:56.765" v="308" actId="1076"/>
          <ac:spMkLst>
            <pc:docMk/>
            <pc:sldMk cId="4137192904" sldId="259"/>
            <ac:spMk id="35" creationId="{9B44F02C-987D-6465-B3A1-9D63B8196789}"/>
          </ac:spMkLst>
        </pc:spChg>
        <pc:spChg chg="mod">
          <ac:chgData name="Craig, Zoe E." userId="4a765a50-f628-42ae-9c6b-dd6a57a84b09" providerId="ADAL" clId="{F5BC307E-BFC5-2D47-8401-E3B638768A8F}" dt="2025-03-31T02:34:07.737" v="311" actId="1076"/>
          <ac:spMkLst>
            <pc:docMk/>
            <pc:sldMk cId="4137192904" sldId="259"/>
            <ac:spMk id="36" creationId="{D3FCCC1E-04A2-E48D-E857-82CB0D1FB804}"/>
          </ac:spMkLst>
        </pc:spChg>
        <pc:picChg chg="add mod">
          <ac:chgData name="Craig, Zoe E." userId="4a765a50-f628-42ae-9c6b-dd6a57a84b09" providerId="ADAL" clId="{F5BC307E-BFC5-2D47-8401-E3B638768A8F}" dt="2025-03-31T02:53:41.141" v="449" actId="14100"/>
          <ac:picMkLst>
            <pc:docMk/>
            <pc:sldMk cId="4137192904" sldId="259"/>
            <ac:picMk id="5" creationId="{8216F159-55C3-A4A3-D439-E383D4F3BDB0}"/>
          </ac:picMkLst>
        </pc:picChg>
        <pc:picChg chg="add mod">
          <ac:chgData name="Craig, Zoe E." userId="4a765a50-f628-42ae-9c6b-dd6a57a84b09" providerId="ADAL" clId="{F5BC307E-BFC5-2D47-8401-E3B638768A8F}" dt="2025-03-31T02:53:42.897" v="450" actId="1076"/>
          <ac:picMkLst>
            <pc:docMk/>
            <pc:sldMk cId="4137192904" sldId="259"/>
            <ac:picMk id="14" creationId="{D0023B23-C44D-6C4D-7239-E4FA6CFE963B}"/>
          </ac:picMkLst>
        </pc:picChg>
        <pc:picChg chg="add mod">
          <ac:chgData name="Craig, Zoe E." userId="4a765a50-f628-42ae-9c6b-dd6a57a84b09" providerId="ADAL" clId="{F5BC307E-BFC5-2D47-8401-E3B638768A8F}" dt="2025-03-31T02:53:48.043" v="452" actId="1076"/>
          <ac:picMkLst>
            <pc:docMk/>
            <pc:sldMk cId="4137192904" sldId="259"/>
            <ac:picMk id="39" creationId="{36E2EA26-D4D6-8452-09AF-39AEE804BB58}"/>
          </ac:picMkLst>
        </pc:picChg>
        <pc:picChg chg="add mod">
          <ac:chgData name="Craig, Zoe E." userId="4a765a50-f628-42ae-9c6b-dd6a57a84b09" providerId="ADAL" clId="{F5BC307E-BFC5-2D47-8401-E3B638768A8F}" dt="2025-03-31T02:53:52.580" v="455" actId="14100"/>
          <ac:picMkLst>
            <pc:docMk/>
            <pc:sldMk cId="4137192904" sldId="259"/>
            <ac:picMk id="43" creationId="{2C8DFBE6-4326-FF87-5513-AD2C89ED9950}"/>
          </ac:picMkLst>
        </pc:picChg>
        <pc:picChg chg="add mod">
          <ac:chgData name="Craig, Zoe E." userId="4a765a50-f628-42ae-9c6b-dd6a57a84b09" providerId="ADAL" clId="{F5BC307E-BFC5-2D47-8401-E3B638768A8F}" dt="2025-03-31T18:03:41.414" v="539" actId="1076"/>
          <ac:picMkLst>
            <pc:docMk/>
            <pc:sldMk cId="4137192904" sldId="259"/>
            <ac:picMk id="44" creationId="{EF6533DF-EA4B-E889-39C1-F4C4AB03E5F3}"/>
          </ac:picMkLst>
        </pc:picChg>
      </pc:sldChg>
      <pc:sldChg chg="modSp add del mod">
        <pc:chgData name="Craig, Zoe E." userId="4a765a50-f628-42ae-9c6b-dd6a57a84b09" providerId="ADAL" clId="{F5BC307E-BFC5-2D47-8401-E3B638768A8F}" dt="2025-04-05T17:07:38.656" v="632" actId="2696"/>
        <pc:sldMkLst>
          <pc:docMk/>
          <pc:sldMk cId="2680492927" sldId="260"/>
        </pc:sldMkLst>
        <pc:spChg chg="mod">
          <ac:chgData name="Craig, Zoe E." userId="4a765a50-f628-42ae-9c6b-dd6a57a84b09" providerId="ADAL" clId="{F5BC307E-BFC5-2D47-8401-E3B638768A8F}" dt="2025-03-31T17:49:15.071" v="496" actId="1076"/>
          <ac:spMkLst>
            <pc:docMk/>
            <pc:sldMk cId="2680492927" sldId="260"/>
            <ac:spMk id="13" creationId="{40E4A8B7-5D42-BF30-29E7-0C92586BD171}"/>
          </ac:spMkLst>
        </pc:spChg>
        <pc:spChg chg="mod">
          <ac:chgData name="Craig, Zoe E." userId="4a765a50-f628-42ae-9c6b-dd6a57a84b09" providerId="ADAL" clId="{F5BC307E-BFC5-2D47-8401-E3B638768A8F}" dt="2025-03-31T17:50:20.138" v="513" actId="20577"/>
          <ac:spMkLst>
            <pc:docMk/>
            <pc:sldMk cId="2680492927" sldId="260"/>
            <ac:spMk id="19" creationId="{E89EE7BA-0392-D02E-45FD-5E7EDF095C0B}"/>
          </ac:spMkLst>
        </pc:spChg>
        <pc:spChg chg="mod">
          <ac:chgData name="Craig, Zoe E." userId="4a765a50-f628-42ae-9c6b-dd6a57a84b09" providerId="ADAL" clId="{F5BC307E-BFC5-2D47-8401-E3B638768A8F}" dt="2025-03-31T17:51:43.594" v="519" actId="20577"/>
          <ac:spMkLst>
            <pc:docMk/>
            <pc:sldMk cId="2680492927" sldId="260"/>
            <ac:spMk id="20" creationId="{6F76B592-CA7E-263B-CAE8-E282118792B5}"/>
          </ac:spMkLst>
        </pc:spChg>
        <pc:picChg chg="mod">
          <ac:chgData name="Craig, Zoe E." userId="4a765a50-f628-42ae-9c6b-dd6a57a84b09" providerId="ADAL" clId="{F5BC307E-BFC5-2D47-8401-E3B638768A8F}" dt="2025-03-31T17:51:40.793" v="517" actId="14100"/>
          <ac:picMkLst>
            <pc:docMk/>
            <pc:sldMk cId="2680492927" sldId="260"/>
            <ac:picMk id="26" creationId="{7B4C46F9-7BF4-C913-8D70-89E00C438518}"/>
          </ac:picMkLst>
        </pc:picChg>
      </pc:sldChg>
      <pc:sldChg chg="modSp mod">
        <pc:chgData name="Craig, Zoe E." userId="4a765a50-f628-42ae-9c6b-dd6a57a84b09" providerId="ADAL" clId="{F5BC307E-BFC5-2D47-8401-E3B638768A8F}" dt="2025-04-05T17:03:20.282" v="631" actId="20577"/>
        <pc:sldMkLst>
          <pc:docMk/>
          <pc:sldMk cId="4045583793" sldId="261"/>
        </pc:sldMkLst>
        <pc:spChg chg="mod">
          <ac:chgData name="Craig, Zoe E." userId="4a765a50-f628-42ae-9c6b-dd6a57a84b09" providerId="ADAL" clId="{F5BC307E-BFC5-2D47-8401-E3B638768A8F}" dt="2025-04-05T17:03:20.282" v="631" actId="20577"/>
          <ac:spMkLst>
            <pc:docMk/>
            <pc:sldMk cId="4045583793" sldId="261"/>
            <ac:spMk id="9" creationId="{49B223E8-FFA9-F86A-9C29-9D59022A655C}"/>
          </ac:spMkLst>
        </pc:spChg>
        <pc:spChg chg="mod">
          <ac:chgData name="Craig, Zoe E." userId="4a765a50-f628-42ae-9c6b-dd6a57a84b09" providerId="ADAL" clId="{F5BC307E-BFC5-2D47-8401-E3B638768A8F}" dt="2025-04-05T15:39:17.193" v="629" actId="20577"/>
          <ac:spMkLst>
            <pc:docMk/>
            <pc:sldMk cId="4045583793" sldId="261"/>
            <ac:spMk id="11" creationId="{BB95D850-9AF4-7ADB-C1BF-602279B6B315}"/>
          </ac:spMkLst>
        </pc:spChg>
        <pc:spChg chg="mod">
          <ac:chgData name="Craig, Zoe E." userId="4a765a50-f628-42ae-9c6b-dd6a57a84b09" providerId="ADAL" clId="{F5BC307E-BFC5-2D47-8401-E3B638768A8F}" dt="2025-04-05T15:36:25.236" v="618" actId="255"/>
          <ac:spMkLst>
            <pc:docMk/>
            <pc:sldMk cId="4045583793" sldId="261"/>
            <ac:spMk id="13" creationId="{323F4F20-4DA1-DA71-C84A-19FC10A737E6}"/>
          </ac:spMkLst>
        </pc:spChg>
        <pc:spChg chg="mod">
          <ac:chgData name="Craig, Zoe E." userId="4a765a50-f628-42ae-9c6b-dd6a57a84b09" providerId="ADAL" clId="{F5BC307E-BFC5-2D47-8401-E3B638768A8F}" dt="2025-04-05T15:36:12.899" v="616" actId="255"/>
          <ac:spMkLst>
            <pc:docMk/>
            <pc:sldMk cId="4045583793" sldId="261"/>
            <ac:spMk id="15" creationId="{6D4E2017-C038-E76C-C7CB-B5A60A8BB20C}"/>
          </ac:spMkLst>
        </pc:spChg>
        <pc:spChg chg="mod">
          <ac:chgData name="Craig, Zoe E." userId="4a765a50-f628-42ae-9c6b-dd6a57a84b09" providerId="ADAL" clId="{F5BC307E-BFC5-2D47-8401-E3B638768A8F}" dt="2025-04-05T15:36:18.442" v="617" actId="255"/>
          <ac:spMkLst>
            <pc:docMk/>
            <pc:sldMk cId="4045583793" sldId="261"/>
            <ac:spMk id="30" creationId="{A07EDF9B-72B6-B0A2-4B4E-499CA17C4E69}"/>
          </ac:spMkLst>
        </pc:spChg>
        <pc:spChg chg="mod">
          <ac:chgData name="Craig, Zoe E." userId="4a765a50-f628-42ae-9c6b-dd6a57a84b09" providerId="ADAL" clId="{F5BC307E-BFC5-2D47-8401-E3B638768A8F}" dt="2025-04-05T15:38:59.422" v="627" actId="20577"/>
          <ac:spMkLst>
            <pc:docMk/>
            <pc:sldMk cId="4045583793" sldId="261"/>
            <ac:spMk id="32" creationId="{B2574510-5E07-CD03-0CBC-E83F0BA6FEA5}"/>
          </ac:spMkLst>
        </pc:spChg>
        <pc:spChg chg="mod">
          <ac:chgData name="Craig, Zoe E." userId="4a765a50-f628-42ae-9c6b-dd6a57a84b09" providerId="ADAL" clId="{F5BC307E-BFC5-2D47-8401-E3B638768A8F}" dt="2025-04-05T15:39:39.446" v="630" actId="1036"/>
          <ac:spMkLst>
            <pc:docMk/>
            <pc:sldMk cId="4045583793" sldId="261"/>
            <ac:spMk id="35" creationId="{29C364CE-70E0-CED4-7DA3-41879F07A52F}"/>
          </ac:spMkLst>
        </pc:spChg>
        <pc:spChg chg="mod">
          <ac:chgData name="Craig, Zoe E." userId="4a765a50-f628-42ae-9c6b-dd6a57a84b09" providerId="ADAL" clId="{F5BC307E-BFC5-2D47-8401-E3B638768A8F}" dt="2025-04-05T15:36:06.487" v="615" actId="255"/>
          <ac:spMkLst>
            <pc:docMk/>
            <pc:sldMk cId="4045583793" sldId="261"/>
            <ac:spMk id="59" creationId="{F1A15460-37D5-DA73-CD8E-460648E5B9B0}"/>
          </ac:spMkLst>
        </pc:spChg>
        <pc:spChg chg="mod">
          <ac:chgData name="Craig, Zoe E." userId="4a765a50-f628-42ae-9c6b-dd6a57a84b09" providerId="ADAL" clId="{F5BC307E-BFC5-2D47-8401-E3B638768A8F}" dt="2025-04-05T15:36:02.374" v="614" actId="255"/>
          <ac:spMkLst>
            <pc:docMk/>
            <pc:sldMk cId="4045583793" sldId="261"/>
            <ac:spMk id="60" creationId="{060B8873-F224-E009-54E5-BA7F07426027}"/>
          </ac:spMkLst>
        </pc:spChg>
      </pc:sldChg>
    </pc:docChg>
  </pc:docChgLst>
  <pc:docChgLst>
    <pc:chgData name="Moreno,Melissa L" userId="9ca5d4e1-6da5-4c30-8958-c6f1fca8941b" providerId="ADAL" clId="{DA570F46-635E-4561-97D8-69FA02C893BA}"/>
    <pc:docChg chg="undo redo custSel modSld">
      <pc:chgData name="Moreno,Melissa L" userId="9ca5d4e1-6da5-4c30-8958-c6f1fca8941b" providerId="ADAL" clId="{DA570F46-635E-4561-97D8-69FA02C893BA}" dt="2025-04-05T16:02:07.697" v="150" actId="255"/>
      <pc:docMkLst>
        <pc:docMk/>
      </pc:docMkLst>
      <pc:sldChg chg="addSp delSp modSp mod">
        <pc:chgData name="Moreno,Melissa L" userId="9ca5d4e1-6da5-4c30-8958-c6f1fca8941b" providerId="ADAL" clId="{DA570F46-635E-4561-97D8-69FA02C893BA}" dt="2025-04-05T03:23:42.502" v="129" actId="1035"/>
        <pc:sldMkLst>
          <pc:docMk/>
          <pc:sldMk cId="2753982558" sldId="258"/>
        </pc:sldMkLst>
        <pc:graphicFrameChg chg="add mod">
          <ac:chgData name="Moreno,Melissa L" userId="9ca5d4e1-6da5-4c30-8958-c6f1fca8941b" providerId="ADAL" clId="{DA570F46-635E-4561-97D8-69FA02C893BA}" dt="2025-04-05T03:02:42.976" v="4"/>
          <ac:graphicFrameMkLst>
            <pc:docMk/>
            <pc:sldMk cId="2753982558" sldId="258"/>
            <ac:graphicFrameMk id="12" creationId="{5685EAC7-6C65-4AEF-80F1-C2601DB5DFED}"/>
          </ac:graphicFrameMkLst>
        </pc:graphicFrameChg>
        <pc:graphicFrameChg chg="add mod">
          <ac:chgData name="Moreno,Melissa L" userId="9ca5d4e1-6da5-4c30-8958-c6f1fca8941b" providerId="ADAL" clId="{DA570F46-635E-4561-97D8-69FA02C893BA}" dt="2025-04-05T03:23:42.502" v="129" actId="1035"/>
          <ac:graphicFrameMkLst>
            <pc:docMk/>
            <pc:sldMk cId="2753982558" sldId="258"/>
            <ac:graphicFrameMk id="16" creationId="{5685EAC7-6C65-4AEF-80F1-C2601DB5DFED}"/>
          </ac:graphicFrameMkLst>
        </pc:graphicFrameChg>
        <pc:graphicFrameChg chg="add mod">
          <ac:chgData name="Moreno,Melissa L" userId="9ca5d4e1-6da5-4c30-8958-c6f1fca8941b" providerId="ADAL" clId="{DA570F46-635E-4561-97D8-69FA02C893BA}" dt="2025-04-05T03:15:10.058" v="64"/>
          <ac:graphicFrameMkLst>
            <pc:docMk/>
            <pc:sldMk cId="2753982558" sldId="258"/>
            <ac:graphicFrameMk id="17" creationId="{08A84161-CC22-478D-8EE6-DC2718CF0FB2}"/>
          </ac:graphicFrameMkLst>
        </pc:graphicFrameChg>
        <pc:graphicFrameChg chg="add mod">
          <ac:chgData name="Moreno,Melissa L" userId="9ca5d4e1-6da5-4c30-8958-c6f1fca8941b" providerId="ADAL" clId="{DA570F46-635E-4561-97D8-69FA02C893BA}" dt="2025-04-05T03:23:21.012" v="127" actId="1035"/>
          <ac:graphicFrameMkLst>
            <pc:docMk/>
            <pc:sldMk cId="2753982558" sldId="258"/>
            <ac:graphicFrameMk id="24" creationId="{08A84161-CC22-478D-8EE6-DC2718CF0FB2}"/>
          </ac:graphicFrameMkLst>
        </pc:graphicFrameChg>
        <pc:picChg chg="del">
          <ac:chgData name="Moreno,Melissa L" userId="9ca5d4e1-6da5-4c30-8958-c6f1fca8941b" providerId="ADAL" clId="{DA570F46-635E-4561-97D8-69FA02C893BA}" dt="2025-04-05T03:02:50.623" v="7" actId="478"/>
          <ac:picMkLst>
            <pc:docMk/>
            <pc:sldMk cId="2753982558" sldId="258"/>
            <ac:picMk id="5" creationId="{6A82E746-D1BD-04D7-57EC-F683C495D386}"/>
          </ac:picMkLst>
        </pc:picChg>
        <pc:picChg chg="add del">
          <ac:chgData name="Moreno,Melissa L" userId="9ca5d4e1-6da5-4c30-8958-c6f1fca8941b" providerId="ADAL" clId="{DA570F46-635E-4561-97D8-69FA02C893BA}" dt="2025-04-05T03:15:38.636" v="69" actId="478"/>
          <ac:picMkLst>
            <pc:docMk/>
            <pc:sldMk cId="2753982558" sldId="258"/>
            <ac:picMk id="14" creationId="{887B5B72-2480-9EF8-9861-AC8D2B191D41}"/>
          </ac:picMkLst>
        </pc:picChg>
      </pc:sldChg>
      <pc:sldChg chg="modSp mod">
        <pc:chgData name="Moreno,Melissa L" userId="9ca5d4e1-6da5-4c30-8958-c6f1fca8941b" providerId="ADAL" clId="{DA570F46-635E-4561-97D8-69FA02C893BA}" dt="2025-04-05T16:02:07.697" v="150" actId="255"/>
        <pc:sldMkLst>
          <pc:docMk/>
          <pc:sldMk cId="4045583793" sldId="261"/>
        </pc:sldMkLst>
        <pc:spChg chg="mod">
          <ac:chgData name="Moreno,Melissa L" userId="9ca5d4e1-6da5-4c30-8958-c6f1fca8941b" providerId="ADAL" clId="{DA570F46-635E-4561-97D8-69FA02C893BA}" dt="2025-04-05T15:59:52.779" v="147" actId="20577"/>
          <ac:spMkLst>
            <pc:docMk/>
            <pc:sldMk cId="4045583793" sldId="261"/>
            <ac:spMk id="32" creationId="{B2574510-5E07-CD03-0CBC-E83F0BA6FEA5}"/>
          </ac:spMkLst>
        </pc:spChg>
        <pc:spChg chg="mod">
          <ac:chgData name="Moreno,Melissa L" userId="9ca5d4e1-6da5-4c30-8958-c6f1fca8941b" providerId="ADAL" clId="{DA570F46-635E-4561-97D8-69FA02C893BA}" dt="2025-04-05T15:58:58.728" v="143" actId="1076"/>
          <ac:spMkLst>
            <pc:docMk/>
            <pc:sldMk cId="4045583793" sldId="261"/>
            <ac:spMk id="59" creationId="{F1A15460-37D5-DA73-CD8E-460648E5B9B0}"/>
          </ac:spMkLst>
        </pc:spChg>
        <pc:spChg chg="mod">
          <ac:chgData name="Moreno,Melissa L" userId="9ca5d4e1-6da5-4c30-8958-c6f1fca8941b" providerId="ADAL" clId="{DA570F46-635E-4561-97D8-69FA02C893BA}" dt="2025-04-05T15:59:10.359" v="144" actId="1076"/>
          <ac:spMkLst>
            <pc:docMk/>
            <pc:sldMk cId="4045583793" sldId="261"/>
            <ac:spMk id="60" creationId="{060B8873-F224-E009-54E5-BA7F07426027}"/>
          </ac:spMkLst>
        </pc:spChg>
        <pc:graphicFrameChg chg="mod">
          <ac:chgData name="Moreno,Melissa L" userId="9ca5d4e1-6da5-4c30-8958-c6f1fca8941b" providerId="ADAL" clId="{DA570F46-635E-4561-97D8-69FA02C893BA}" dt="2025-04-05T16:02:00.932" v="149" actId="255"/>
          <ac:graphicFrameMkLst>
            <pc:docMk/>
            <pc:sldMk cId="4045583793" sldId="261"/>
            <ac:graphicFrameMk id="16" creationId="{720BF50E-80A5-0EAA-2D0B-51418FEE15A9}"/>
          </ac:graphicFrameMkLst>
        </pc:graphicFrameChg>
        <pc:graphicFrameChg chg="mod">
          <ac:chgData name="Moreno,Melissa L" userId="9ca5d4e1-6da5-4c30-8958-c6f1fca8941b" providerId="ADAL" clId="{DA570F46-635E-4561-97D8-69FA02C893BA}" dt="2025-04-05T16:02:07.697" v="150" actId="255"/>
          <ac:graphicFrameMkLst>
            <pc:docMk/>
            <pc:sldMk cId="4045583793" sldId="261"/>
            <ac:graphicFrameMk id="24" creationId="{6531C7BD-68F3-2127-C3F2-0910F9DEC9D8}"/>
          </ac:graphicFrameMkLst>
        </pc:graphicFrameChg>
        <pc:picChg chg="mod">
          <ac:chgData name="Moreno,Melissa L" userId="9ca5d4e1-6da5-4c30-8958-c6f1fca8941b" providerId="ADAL" clId="{DA570F46-635E-4561-97D8-69FA02C893BA}" dt="2025-04-05T15:59:19.177" v="145" actId="1076"/>
          <ac:picMkLst>
            <pc:docMk/>
            <pc:sldMk cId="4045583793" sldId="261"/>
            <ac:picMk id="6" creationId="{1E1DDFCA-1128-D7E8-3FAD-23038C6827A9}"/>
          </ac:picMkLst>
        </pc:picChg>
      </pc:sldChg>
    </pc:docChg>
  </pc:docChgLst>
  <pc:docChgLst>
    <pc:chgData name="Munecas, AnnMarie" userId="S::a.munecas@ufl.edu::737204a1-8f13-4382-b69a-bf5299e39b06" providerId="AD" clId="Web-{CA8C478C-D4E3-C47B-359C-0B4DE522E334}"/>
    <pc:docChg chg="addSld modSld">
      <pc:chgData name="Munecas, AnnMarie" userId="S::a.munecas@ufl.edu::737204a1-8f13-4382-b69a-bf5299e39b06" providerId="AD" clId="Web-{CA8C478C-D4E3-C47B-359C-0B4DE522E334}" dt="2025-03-27T21:51:34.347" v="41"/>
      <pc:docMkLst>
        <pc:docMk/>
      </pc:docMkLst>
      <pc:sldChg chg="new">
        <pc:chgData name="Munecas, AnnMarie" userId="S::a.munecas@ufl.edu::737204a1-8f13-4382-b69a-bf5299e39b06" providerId="AD" clId="Web-{CA8C478C-D4E3-C47B-359C-0B4DE522E334}" dt="2025-03-27T21:26:18.975" v="0"/>
        <pc:sldMkLst>
          <pc:docMk/>
          <pc:sldMk cId="3371647697" sldId="257"/>
        </pc:sldMkLst>
      </pc:sldChg>
      <pc:sldChg chg="addSp delSp modSp add replId">
        <pc:chgData name="Munecas, AnnMarie" userId="S::a.munecas@ufl.edu::737204a1-8f13-4382-b69a-bf5299e39b06" providerId="AD" clId="Web-{CA8C478C-D4E3-C47B-359C-0B4DE522E334}" dt="2025-03-27T21:51:34.347" v="41"/>
        <pc:sldMkLst>
          <pc:docMk/>
          <pc:sldMk cId="2753982558" sldId="258"/>
        </pc:sldMkLst>
      </pc:sldChg>
    </pc:docChg>
  </pc:docChgLst>
  <pc:docChgLst>
    <pc:chgData name="Munecas, AnnMarie" userId="S::a.munecas@ufl.edu::737204a1-8f13-4382-b69a-bf5299e39b06" providerId="AD" clId="Web-{EA276F41-D5B7-1E5E-401F-E91BA4C0CEFA}"/>
    <pc:docChg chg="modSld">
      <pc:chgData name="Munecas, AnnMarie" userId="S::a.munecas@ufl.edu::737204a1-8f13-4382-b69a-bf5299e39b06" providerId="AD" clId="Web-{EA276F41-D5B7-1E5E-401F-E91BA4C0CEFA}" dt="2025-03-31T05:18:42.289" v="62" actId="14100"/>
      <pc:docMkLst>
        <pc:docMk/>
      </pc:docMkLst>
      <pc:sldChg chg="modSp">
        <pc:chgData name="Munecas, AnnMarie" userId="S::a.munecas@ufl.edu::737204a1-8f13-4382-b69a-bf5299e39b06" providerId="AD" clId="Web-{EA276F41-D5B7-1E5E-401F-E91BA4C0CEFA}" dt="2025-03-31T05:18:42.289" v="62" actId="14100"/>
        <pc:sldMkLst>
          <pc:docMk/>
          <pc:sldMk cId="2753982558" sldId="258"/>
        </pc:sldMkLst>
        <pc:spChg chg="mod">
          <ac:chgData name="Munecas, AnnMarie" userId="S::a.munecas@ufl.edu::737204a1-8f13-4382-b69a-bf5299e39b06" providerId="AD" clId="Web-{EA276F41-D5B7-1E5E-401F-E91BA4C0CEFA}" dt="2025-03-31T05:02:43.394" v="13" actId="1076"/>
          <ac:spMkLst>
            <pc:docMk/>
            <pc:sldMk cId="2753982558" sldId="258"/>
            <ac:spMk id="13" creationId="{88157CBA-E6A2-658F-EC89-9745E3B5F9C7}"/>
          </ac:spMkLst>
        </pc:spChg>
        <pc:spChg chg="mod">
          <ac:chgData name="Munecas, AnnMarie" userId="S::a.munecas@ufl.edu::737204a1-8f13-4382-b69a-bf5299e39b06" providerId="AD" clId="Web-{EA276F41-D5B7-1E5E-401F-E91BA4C0CEFA}" dt="2025-03-31T05:02:31.535" v="8" actId="1076"/>
          <ac:spMkLst>
            <pc:docMk/>
            <pc:sldMk cId="2753982558" sldId="258"/>
            <ac:spMk id="19" creationId="{01FB3C7F-08D9-1609-924A-88309B4224E5}"/>
          </ac:spMkLst>
        </pc:spChg>
        <pc:spChg chg="mod">
          <ac:chgData name="Munecas, AnnMarie" userId="S::a.munecas@ufl.edu::737204a1-8f13-4382-b69a-bf5299e39b06" providerId="AD" clId="Web-{EA276F41-D5B7-1E5E-401F-E91BA4C0CEFA}" dt="2025-03-31T05:02:26.972" v="7" actId="1076"/>
          <ac:spMkLst>
            <pc:docMk/>
            <pc:sldMk cId="2753982558" sldId="258"/>
            <ac:spMk id="22" creationId="{676C0763-B39B-57F7-FD27-6B5D092B5106}"/>
          </ac:spMkLst>
        </pc:spChg>
        <pc:spChg chg="mod">
          <ac:chgData name="Munecas, AnnMarie" userId="S::a.munecas@ufl.edu::737204a1-8f13-4382-b69a-bf5299e39b06" providerId="AD" clId="Web-{EA276F41-D5B7-1E5E-401F-E91BA4C0CEFA}" dt="2025-03-31T05:16:26.785" v="41" actId="20577"/>
          <ac:spMkLst>
            <pc:docMk/>
            <pc:sldMk cId="2753982558" sldId="258"/>
            <ac:spMk id="34" creationId="{A8128D6B-1CED-8008-7074-75DB5572B2F9}"/>
          </ac:spMkLst>
        </pc:spChg>
      </pc:sldChg>
    </pc:docChg>
  </pc:docChgLst>
  <pc:docChgLst>
    <pc:chgData name="Munecas, AnnMarie" userId="S::a.munecas@ufl.edu::737204a1-8f13-4382-b69a-bf5299e39b06" providerId="AD" clId="Web-{4EA90AE3-1819-E916-D8E6-A6E8BFC693FF}"/>
    <pc:docChg chg="modSld">
      <pc:chgData name="Munecas, AnnMarie" userId="S::a.munecas@ufl.edu::737204a1-8f13-4382-b69a-bf5299e39b06" providerId="AD" clId="Web-{4EA90AE3-1819-E916-D8E6-A6E8BFC693FF}" dt="2025-03-24T17:45:17.573" v="7" actId="1076"/>
      <pc:docMkLst>
        <pc:docMk/>
      </pc:docMkLst>
      <pc:sldChg chg="modSp">
        <pc:chgData name="Munecas, AnnMarie" userId="S::a.munecas@ufl.edu::737204a1-8f13-4382-b69a-bf5299e39b06" providerId="AD" clId="Web-{4EA90AE3-1819-E916-D8E6-A6E8BFC693FF}" dt="2025-03-24T17:45:17.573" v="7" actId="1076"/>
        <pc:sldMkLst>
          <pc:docMk/>
          <pc:sldMk cId="0" sldId="256"/>
        </pc:sldMkLst>
        <pc:spChg chg="mod">
          <ac:chgData name="Munecas, AnnMarie" userId="S::a.munecas@ufl.edu::737204a1-8f13-4382-b69a-bf5299e39b06" providerId="AD" clId="Web-{4EA90AE3-1819-E916-D8E6-A6E8BFC693FF}" dt="2025-03-24T17:45:17.573" v="7" actId="1076"/>
          <ac:spMkLst>
            <pc:docMk/>
            <pc:sldMk cId="0" sldId="256"/>
            <ac:spMk id="19" creationId="{F46C6E19-CE24-1083-51E8-0F67E68A64DD}"/>
          </ac:spMkLst>
        </pc:spChg>
      </pc:sldChg>
    </pc:docChg>
  </pc:docChgLst>
  <pc:docChgLst>
    <pc:chgData name="Borum, Peggy R." userId="S::prb@ufl.edu::84b47e4c-fadf-4060-a4f4-f18b46b98cf9" providerId="AD" clId="Web-{FD0DDD51-7667-490B-8A34-0976B20228D6}"/>
    <pc:docChg chg="modSld">
      <pc:chgData name="Borum, Peggy R." userId="S::prb@ufl.edu::84b47e4c-fadf-4060-a4f4-f18b46b98cf9" providerId="AD" clId="Web-{FD0DDD51-7667-490B-8A34-0976B20228D6}" dt="2025-04-06T10:45:15.454" v="4" actId="20577"/>
      <pc:docMkLst>
        <pc:docMk/>
      </pc:docMkLst>
      <pc:sldChg chg="modSp">
        <pc:chgData name="Borum, Peggy R." userId="S::prb@ufl.edu::84b47e4c-fadf-4060-a4f4-f18b46b98cf9" providerId="AD" clId="Web-{FD0DDD51-7667-490B-8A34-0976B20228D6}" dt="2025-04-06T10:45:15.454" v="4" actId="20577"/>
        <pc:sldMkLst>
          <pc:docMk/>
          <pc:sldMk cId="4045583793" sldId="261"/>
        </pc:sldMkLst>
        <pc:spChg chg="mod">
          <ac:chgData name="Borum, Peggy R." userId="S::prb@ufl.edu::84b47e4c-fadf-4060-a4f4-f18b46b98cf9" providerId="AD" clId="Web-{FD0DDD51-7667-490B-8A34-0976B20228D6}" dt="2025-04-06T10:45:15.454" v="4" actId="20577"/>
          <ac:spMkLst>
            <pc:docMk/>
            <pc:sldMk cId="4045583793" sldId="261"/>
            <ac:spMk id="32" creationId="{B2574510-5E07-CD03-0CBC-E83F0BA6FEA5}"/>
          </ac:spMkLst>
        </pc:spChg>
      </pc:sldChg>
    </pc:docChg>
  </pc:docChgLst>
  <pc:docChgLst>
    <pc:chgData name="Munecas, AnnMarie" userId="S::a.munecas@ufl.edu::737204a1-8f13-4382-b69a-bf5299e39b06" providerId="AD" clId="Web-{4CD5C455-6DBF-77B3-4670-E15618D9FB0E}"/>
    <pc:docChg chg="modSld">
      <pc:chgData name="Munecas, AnnMarie" userId="S::a.munecas@ufl.edu::737204a1-8f13-4382-b69a-bf5299e39b06" providerId="AD" clId="Web-{4CD5C455-6DBF-77B3-4670-E15618D9FB0E}" dt="2025-03-31T05:35:33.439" v="197" actId="1076"/>
      <pc:docMkLst>
        <pc:docMk/>
      </pc:docMkLst>
      <pc:sldChg chg="addSp delSp modSp">
        <pc:chgData name="Munecas, AnnMarie" userId="S::a.munecas@ufl.edu::737204a1-8f13-4382-b69a-bf5299e39b06" providerId="AD" clId="Web-{4CD5C455-6DBF-77B3-4670-E15618D9FB0E}" dt="2025-03-31T05:35:33.439" v="197" actId="1076"/>
        <pc:sldMkLst>
          <pc:docMk/>
          <pc:sldMk cId="2753982558" sldId="258"/>
        </pc:sldMkLst>
        <pc:spChg chg="mod">
          <ac:chgData name="Munecas, AnnMarie" userId="S::a.munecas@ufl.edu::737204a1-8f13-4382-b69a-bf5299e39b06" providerId="AD" clId="Web-{4CD5C455-6DBF-77B3-4670-E15618D9FB0E}" dt="2025-03-31T05:34:51.798" v="190" actId="1076"/>
          <ac:spMkLst>
            <pc:docMk/>
            <pc:sldMk cId="2753982558" sldId="258"/>
            <ac:spMk id="15" creationId="{B8B59A81-19B6-74B2-136F-2FFBDA87FA86}"/>
          </ac:spMkLst>
        </pc:spChg>
        <pc:spChg chg="mod">
          <ac:chgData name="Munecas, AnnMarie" userId="S::a.munecas@ufl.edu::737204a1-8f13-4382-b69a-bf5299e39b06" providerId="AD" clId="Web-{4CD5C455-6DBF-77B3-4670-E15618D9FB0E}" dt="2025-03-31T05:35:33.439" v="197" actId="1076"/>
          <ac:spMkLst>
            <pc:docMk/>
            <pc:sldMk cId="2753982558" sldId="258"/>
            <ac:spMk id="30" creationId="{352770DF-9E3E-BC42-EECB-1F958EA9913D}"/>
          </ac:spMkLst>
        </pc:spChg>
        <pc:spChg chg="mod">
          <ac:chgData name="Munecas, AnnMarie" userId="S::a.munecas@ufl.edu::737204a1-8f13-4382-b69a-bf5299e39b06" providerId="AD" clId="Web-{4CD5C455-6DBF-77B3-4670-E15618D9FB0E}" dt="2025-03-31T05:34:56.845" v="191" actId="1076"/>
          <ac:spMkLst>
            <pc:docMk/>
            <pc:sldMk cId="2753982558" sldId="258"/>
            <ac:spMk id="32" creationId="{B51F1A24-7192-DDBC-7848-D776C7C44B2B}"/>
          </ac:spMkLst>
        </pc:spChg>
        <pc:spChg chg="mod">
          <ac:chgData name="Munecas, AnnMarie" userId="S::a.munecas@ufl.edu::737204a1-8f13-4382-b69a-bf5299e39b06" providerId="AD" clId="Web-{4CD5C455-6DBF-77B3-4670-E15618D9FB0E}" dt="2025-03-31T05:29:16.223" v="113" actId="1076"/>
          <ac:spMkLst>
            <pc:docMk/>
            <pc:sldMk cId="2753982558" sldId="258"/>
            <ac:spMk id="34" creationId="{A8128D6B-1CED-8008-7074-75DB5572B2F9}"/>
          </ac:spMkLst>
        </pc:spChg>
        <pc:spChg chg="mod">
          <ac:chgData name="Munecas, AnnMarie" userId="S::a.munecas@ufl.edu::737204a1-8f13-4382-b69a-bf5299e39b06" providerId="AD" clId="Web-{4CD5C455-6DBF-77B3-4670-E15618D9FB0E}" dt="2025-03-31T05:35:06.345" v="193" actId="1076"/>
          <ac:spMkLst>
            <pc:docMk/>
            <pc:sldMk cId="2753982558" sldId="258"/>
            <ac:spMk id="35" creationId="{E491A59F-482B-80CE-6372-F948C073827C}"/>
          </ac:spMkLst>
        </pc:spChg>
        <pc:spChg chg="add mod">
          <ac:chgData name="Munecas, AnnMarie" userId="S::a.munecas@ufl.edu::737204a1-8f13-4382-b69a-bf5299e39b06" providerId="AD" clId="Web-{4CD5C455-6DBF-77B3-4670-E15618D9FB0E}" dt="2025-03-31T05:29:20.723" v="114" actId="1076"/>
          <ac:spMkLst>
            <pc:docMk/>
            <pc:sldMk cId="2753982558" sldId="258"/>
            <ac:spMk id="59" creationId="{E75072CD-52E5-0D6A-8D6D-5D7C8A08B980}"/>
          </ac:spMkLst>
        </pc:spChg>
        <pc:spChg chg="add mod">
          <ac:chgData name="Munecas, AnnMarie" userId="S::a.munecas@ufl.edu::737204a1-8f13-4382-b69a-bf5299e39b06" providerId="AD" clId="Web-{4CD5C455-6DBF-77B3-4670-E15618D9FB0E}" dt="2025-03-31T05:34:38.720" v="186" actId="20577"/>
          <ac:spMkLst>
            <pc:docMk/>
            <pc:sldMk cId="2753982558" sldId="258"/>
            <ac:spMk id="60" creationId="{24145130-E116-04EB-FAE3-38394CB2D371}"/>
          </ac:spMkLst>
        </pc:spChg>
        <pc:picChg chg="add mod">
          <ac:chgData name="Munecas, AnnMarie" userId="S::a.munecas@ufl.edu::737204a1-8f13-4382-b69a-bf5299e39b06" providerId="AD" clId="Web-{4CD5C455-6DBF-77B3-4670-E15618D9FB0E}" dt="2025-03-31T05:31:31.065" v="140" actId="14100"/>
          <ac:picMkLst>
            <pc:docMk/>
            <pc:sldMk cId="2753982558" sldId="258"/>
            <ac:picMk id="6" creationId="{3CF4ADBF-4997-B878-CAA9-892538A78751}"/>
          </ac:picMkLst>
        </pc:picChg>
      </pc:sldChg>
    </pc:docChg>
  </pc:docChgLst>
  <pc:docChgLst>
    <pc:chgData name="Munecas, AnnMarie" userId="737204a1-8f13-4382-b69a-bf5299e39b06" providerId="ADAL" clId="{21C802F7-432E-EB4B-952C-FF1CF2098EA2}"/>
    <pc:docChg chg="undo custSel modSld sldOrd">
      <pc:chgData name="Munecas, AnnMarie" userId="737204a1-8f13-4382-b69a-bf5299e39b06" providerId="ADAL" clId="{21C802F7-432E-EB4B-952C-FF1CF2098EA2}" dt="2025-04-04T11:17:33.514" v="1181" actId="20577"/>
      <pc:docMkLst>
        <pc:docMk/>
      </pc:docMkLst>
      <pc:sldChg chg="modSp mod">
        <pc:chgData name="Munecas, AnnMarie" userId="737204a1-8f13-4382-b69a-bf5299e39b06" providerId="ADAL" clId="{21C802F7-432E-EB4B-952C-FF1CF2098EA2}" dt="2025-03-31T18:32:13.398" v="856" actId="1076"/>
        <pc:sldMkLst>
          <pc:docMk/>
          <pc:sldMk cId="3371647697" sldId="257"/>
        </pc:sldMkLst>
        <pc:picChg chg="mod">
          <ac:chgData name="Munecas, AnnMarie" userId="737204a1-8f13-4382-b69a-bf5299e39b06" providerId="ADAL" clId="{21C802F7-432E-EB4B-952C-FF1CF2098EA2}" dt="2025-03-31T18:29:36.858" v="852" actId="14100"/>
          <ac:picMkLst>
            <pc:docMk/>
            <pc:sldMk cId="3371647697" sldId="257"/>
            <ac:picMk id="8" creationId="{3512D4E8-1FE9-F358-0512-11C56BC9D8A5}"/>
          </ac:picMkLst>
        </pc:picChg>
        <pc:picChg chg="mod">
          <ac:chgData name="Munecas, AnnMarie" userId="737204a1-8f13-4382-b69a-bf5299e39b06" providerId="ADAL" clId="{21C802F7-432E-EB4B-952C-FF1CF2098EA2}" dt="2025-03-31T18:32:13.398" v="856" actId="1076"/>
          <ac:picMkLst>
            <pc:docMk/>
            <pc:sldMk cId="3371647697" sldId="257"/>
            <ac:picMk id="14" creationId="{3BB3E576-6F19-CAFF-428A-5AACEF14DF62}"/>
          </ac:picMkLst>
        </pc:picChg>
      </pc:sldChg>
      <pc:sldChg chg="addSp delSp modSp mod">
        <pc:chgData name="Munecas, AnnMarie" userId="737204a1-8f13-4382-b69a-bf5299e39b06" providerId="ADAL" clId="{21C802F7-432E-EB4B-952C-FF1CF2098EA2}" dt="2025-04-03T02:07:48.509" v="902" actId="14100"/>
        <pc:sldMkLst>
          <pc:docMk/>
          <pc:sldMk cId="4137192904" sldId="259"/>
        </pc:sldMkLst>
        <pc:picChg chg="add mod">
          <ac:chgData name="Munecas, AnnMarie" userId="737204a1-8f13-4382-b69a-bf5299e39b06" providerId="ADAL" clId="{21C802F7-432E-EB4B-952C-FF1CF2098EA2}" dt="2025-04-03T02:07:48.509" v="902" actId="14100"/>
          <ac:picMkLst>
            <pc:docMk/>
            <pc:sldMk cId="4137192904" sldId="259"/>
            <ac:picMk id="6" creationId="{819359B6-F413-2C9C-E9FA-A6A2509BCA80}"/>
          </ac:picMkLst>
        </pc:picChg>
        <pc:picChg chg="mod">
          <ac:chgData name="Munecas, AnnMarie" userId="737204a1-8f13-4382-b69a-bf5299e39b06" providerId="ADAL" clId="{21C802F7-432E-EB4B-952C-FF1CF2098EA2}" dt="2025-04-03T02:07:43.810" v="900" actId="1076"/>
          <ac:picMkLst>
            <pc:docMk/>
            <pc:sldMk cId="4137192904" sldId="259"/>
            <ac:picMk id="39" creationId="{36E2EA26-D4D6-8452-09AF-39AEE804BB58}"/>
          </ac:picMkLst>
        </pc:picChg>
        <pc:picChg chg="mod">
          <ac:chgData name="Munecas, AnnMarie" userId="737204a1-8f13-4382-b69a-bf5299e39b06" providerId="ADAL" clId="{21C802F7-432E-EB4B-952C-FF1CF2098EA2}" dt="2025-04-03T02:07:45.524" v="901" actId="1076"/>
          <ac:picMkLst>
            <pc:docMk/>
            <pc:sldMk cId="4137192904" sldId="259"/>
            <ac:picMk id="43" creationId="{2C8DFBE6-4326-FF87-5513-AD2C89ED9950}"/>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uflorida.sharepoint.com/teams/CUREClassSpring2025/Shared%20Documents/Research%20Group1/Individual%20Food%20Databases/AI%20Database.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uflorida.sharepoint.com/teams/CUREClassSpring2025/Shared%20Documents/Research%20Group1/Individual%20Food%20Databases/MA%20Database.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uflorida.sharepoint.com/teams/CUREClassSpring2025/Shared%20Documents/Research%20Group4/Individual%20Food%20Excels/JT's%20Individual%20Food%20Excel.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uflorida.sharepoint.com/teams/FSHNBorumLabClinicalData/Shared%20Documents/KetoPatients/Writing/PKT%20Dosing/Recipe%20Calculation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uflorida.sharepoint.com/teams/FSHNBorumLabClinicalData/Shared%20Documents/KetoPatients/Writing/PKT%20Dosing/Recipe%20Calculatio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Grams of Carbohydrates per 100g of Cream Cheese</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'Cream Cheese'!$Z$1</c:f>
              <c:strCache>
                <c:ptCount val="1"/>
                <c:pt idx="0">
                  <c:v>Grams Carbohydrate per 100g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'Cream Cheese'!$C$2:$C$18</c:f>
              <c:strCache>
                <c:ptCount val="17"/>
                <c:pt idx="0">
                  <c:v>Publix  Chives and Onion</c:v>
                </c:pt>
                <c:pt idx="1">
                  <c:v>Prairie Farms </c:v>
                </c:pt>
                <c:pt idx="2">
                  <c:v>Philadelphia Original</c:v>
                </c:pt>
                <c:pt idx="3">
                  <c:v>Philadelphia 1/3 Less Fat</c:v>
                </c:pt>
                <c:pt idx="4">
                  <c:v>Temptee Whipped</c:v>
                </c:pt>
                <c:pt idx="5">
                  <c:v>USDA Foundation</c:v>
                </c:pt>
                <c:pt idx="6">
                  <c:v>Philadelphia Spicy Jalapeno</c:v>
                </c:pt>
                <c:pt idx="7">
                  <c:v>Publix Plain Soft</c:v>
                </c:pt>
                <c:pt idx="8">
                  <c:v>Tillamook Original </c:v>
                </c:pt>
                <c:pt idx="9">
                  <c:v>Philadelphia Smoked Salmon</c:v>
                </c:pt>
                <c:pt idx="10">
                  <c:v>Publix Regular </c:v>
                </c:pt>
                <c:pt idx="11">
                  <c:v>Publix Whipped</c:v>
                </c:pt>
                <c:pt idx="12">
                  <c:v>Philadelphia Strawberry</c:v>
                </c:pt>
                <c:pt idx="13">
                  <c:v>Philadelphia Honey Pecan</c:v>
                </c:pt>
                <c:pt idx="14">
                  <c:v>Philadelphia Blueberry</c:v>
                </c:pt>
                <c:pt idx="15">
                  <c:v>Philadelphia Brown Sugar Cinnamon</c:v>
                </c:pt>
                <c:pt idx="16">
                  <c:v>Philadelphia Mixed Berry</c:v>
                </c:pt>
              </c:strCache>
            </c:strRef>
          </c:cat>
          <c:val>
            <c:numRef>
              <c:f>'Cream Cheese'!$Z$2:$Z$18</c:f>
              <c:numCache>
                <c:formatCode>0.0</c:formatCode>
                <c:ptCount val="17"/>
                <c:pt idx="0">
                  <c:v>3.225806451612903</c:v>
                </c:pt>
                <c:pt idx="1">
                  <c:v>3.5714285714285716</c:v>
                </c:pt>
                <c:pt idx="2">
                  <c:v>3.5714285714285716</c:v>
                </c:pt>
                <c:pt idx="3">
                  <c:v>3.5714285714285716</c:v>
                </c:pt>
                <c:pt idx="4">
                  <c:v>4.3478260869565215</c:v>
                </c:pt>
                <c:pt idx="5">
                  <c:v>4.5599999999999996</c:v>
                </c:pt>
                <c:pt idx="6">
                  <c:v>6.4516129032258061</c:v>
                </c:pt>
                <c:pt idx="7">
                  <c:v>6.4516129032258061</c:v>
                </c:pt>
                <c:pt idx="8">
                  <c:v>6.4516129032258061</c:v>
                </c:pt>
                <c:pt idx="9">
                  <c:v>6.4516129032258061</c:v>
                </c:pt>
                <c:pt idx="10">
                  <c:v>7.1428571428571432</c:v>
                </c:pt>
                <c:pt idx="11">
                  <c:v>9.5238095238095237</c:v>
                </c:pt>
                <c:pt idx="12">
                  <c:v>15.625</c:v>
                </c:pt>
                <c:pt idx="13">
                  <c:v>18.181818181818183</c:v>
                </c:pt>
                <c:pt idx="14">
                  <c:v>18.181818181818183</c:v>
                </c:pt>
                <c:pt idx="15">
                  <c:v>21.212121212121211</c:v>
                </c:pt>
                <c:pt idx="16">
                  <c:v>22.727272727272727</c:v>
                </c:pt>
              </c:numCache>
            </c:numRef>
          </c:val>
          <c:extLst>
            <c:ext xmlns:c16="http://schemas.microsoft.com/office/drawing/2014/chart" uri="{C3380CC4-5D6E-409C-BE32-E72D297353CC}">
              <c16:uniqueId val="{00000000-EC64-4CB0-BB33-A4E6A5CBF05A}"/>
            </c:ext>
          </c:extLst>
        </c:ser>
        <c:dLbls>
          <c:dLblPos val="outEnd"/>
          <c:showLegendKey val="0"/>
          <c:showVal val="1"/>
          <c:showCatName val="0"/>
          <c:showSerName val="0"/>
          <c:showPercent val="0"/>
          <c:showBubbleSize val="0"/>
        </c:dLbls>
        <c:gapWidth val="219"/>
        <c:overlap val="-27"/>
        <c:axId val="160711176"/>
        <c:axId val="160713224"/>
      </c:barChart>
      <c:catAx>
        <c:axId val="160711176"/>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Brand</a:t>
                </a:r>
              </a:p>
            </c:rich>
          </c:tx>
          <c:layout>
            <c:manualLayout>
              <c:xMode val="edge"/>
              <c:yMode val="edge"/>
              <c:x val="0.45858867884289983"/>
              <c:y val="0.91109037781220115"/>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60713224"/>
        <c:crosses val="autoZero"/>
        <c:auto val="1"/>
        <c:lblAlgn val="ctr"/>
        <c:lblOffset val="100"/>
        <c:noMultiLvlLbl val="0"/>
      </c:catAx>
      <c:valAx>
        <c:axId val="160713224"/>
        <c:scaling>
          <c:orientation val="minMax"/>
        </c:scaling>
        <c:delete val="0"/>
        <c:axPos val="l"/>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b="1" dirty="0"/>
                  <a:t>Grams of Carbohydrates</a:t>
                </a:r>
              </a:p>
            </c:rich>
          </c:tx>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0711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2400" b="1" dirty="0"/>
              <a:t>Grams of Carbohydrates per 100g of Ham</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 Database.xlsx]Ham Poster'!$B$1</c:f>
              <c:strCache>
                <c:ptCount val="1"/>
                <c:pt idx="0">
                  <c:v>Grams Carbohydrate per 100g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 Database.xlsx]Ham Poster'!$A$2:$A$50</c:f>
              <c:strCache>
                <c:ptCount val="49"/>
                <c:pt idx="0">
                  <c:v>Oscar Mayer Lean</c:v>
                </c:pt>
                <c:pt idx="1">
                  <c:v>Publix Tavern</c:v>
                </c:pt>
                <c:pt idx="2">
                  <c:v>Hillshire Farm Black Forest</c:v>
                </c:pt>
                <c:pt idx="3">
                  <c:v>Hillshire Farm Smoked</c:v>
                </c:pt>
                <c:pt idx="4">
                  <c:v>Hillshire Farm Black Forest Family</c:v>
                </c:pt>
                <c:pt idx="5">
                  <c:v>Greenwise Black Forest</c:v>
                </c:pt>
                <c:pt idx="6">
                  <c:v>Publix</c:v>
                </c:pt>
                <c:pt idx="7">
                  <c:v>Publix Cherywood</c:v>
                </c:pt>
                <c:pt idx="8">
                  <c:v>Publix Black Forest</c:v>
                </c:pt>
                <c:pt idx="9">
                  <c:v>Publix Black Forest (16 oz)</c:v>
                </c:pt>
                <c:pt idx="10">
                  <c:v>Publix Thin Sliced Cherywood</c:v>
                </c:pt>
                <c:pt idx="11">
                  <c:v>Publix (16 oz)</c:v>
                </c:pt>
                <c:pt idx="12">
                  <c:v>Publix Cooked Ham and Water</c:v>
                </c:pt>
                <c:pt idx="13">
                  <c:v>Publix Low Sodium</c:v>
                </c:pt>
                <c:pt idx="14">
                  <c:v>Applegate Organics Black Forest</c:v>
                </c:pt>
                <c:pt idx="15">
                  <c:v>Applegate Naturals Black Forest</c:v>
                </c:pt>
                <c:pt idx="16">
                  <c:v>Land O'Frost Black Forest</c:v>
                </c:pt>
                <c:pt idx="17">
                  <c:v>USDA Foundation</c:v>
                </c:pt>
                <c:pt idx="18">
                  <c:v>Kentucky Legend Hickory Sliced</c:v>
                </c:pt>
                <c:pt idx="19">
                  <c:v>Prime Fresh Smoked</c:v>
                </c:pt>
                <c:pt idx="20">
                  <c:v>Prime Fresh Black Forest</c:v>
                </c:pt>
                <c:pt idx="21">
                  <c:v>Prime Fresh Smoked (1lb)</c:v>
                </c:pt>
                <c:pt idx="22">
                  <c:v>Kentucky Legend Hickory Cubed</c:v>
                </c:pt>
                <c:pt idx="23">
                  <c:v>Smithfield Steak Hickory Smoked</c:v>
                </c:pt>
                <c:pt idx="24">
                  <c:v>Land O'Frost Honey</c:v>
                </c:pt>
                <c:pt idx="25">
                  <c:v>Smithfield Smokehouse Reserve Carve</c:v>
                </c:pt>
                <c:pt idx="26">
                  <c:v>Hillshire Farm Brown Sugar</c:v>
                </c:pt>
                <c:pt idx="27">
                  <c:v>Publix Honey Ham</c:v>
                </c:pt>
                <c:pt idx="28">
                  <c:v>Publix Honey Ham (16 oz)</c:v>
                </c:pt>
                <c:pt idx="29">
                  <c:v>Hormel Honey</c:v>
                </c:pt>
                <c:pt idx="30">
                  <c:v>Hormel Honey Double Pack</c:v>
                </c:pt>
                <c:pt idx="31">
                  <c:v>Oscar Mayer Honey</c:v>
                </c:pt>
                <c:pt idx="32">
                  <c:v>Publix Sweet</c:v>
                </c:pt>
                <c:pt idx="33">
                  <c:v>Smithfield Anytime Cubed</c:v>
                </c:pt>
                <c:pt idx="34">
                  <c:v>Smithfield Anytime Diced</c:v>
                </c:pt>
                <c:pt idx="35">
                  <c:v>Smithfield Anytime Hickory</c:v>
                </c:pt>
                <c:pt idx="36">
                  <c:v>Hillshire Farm Honey</c:v>
                </c:pt>
                <c:pt idx="37">
                  <c:v>Hillshire Farm Low Sodium Honey</c:v>
                </c:pt>
                <c:pt idx="38">
                  <c:v>Hillshire Farm Honey Family</c:v>
                </c:pt>
                <c:pt idx="39">
                  <c:v>Oscar Mayer Chopped</c:v>
                </c:pt>
                <c:pt idx="40">
                  <c:v>Prime Fresh Honey</c:v>
                </c:pt>
                <c:pt idx="41">
                  <c:v>Smithfield Honey Cured</c:v>
                </c:pt>
                <c:pt idx="42">
                  <c:v>Smithfield Maple</c:v>
                </c:pt>
                <c:pt idx="43">
                  <c:v>Smithfield Anytime Brown Sugar</c:v>
                </c:pt>
                <c:pt idx="44">
                  <c:v>Publix Premium Brown Sugar Glaze</c:v>
                </c:pt>
                <c:pt idx="45">
                  <c:v>Kentucky Legend Brown Sugar Smoked</c:v>
                </c:pt>
                <c:pt idx="46">
                  <c:v>Publix Premium Brown Sugar Glaze Maple Bourbon</c:v>
                </c:pt>
                <c:pt idx="47">
                  <c:v>Publix Premium Brown Sugar Glaze Spiral </c:v>
                </c:pt>
                <c:pt idx="48">
                  <c:v>Publix Hot Honey</c:v>
                </c:pt>
              </c:strCache>
            </c:strRef>
          </c:cat>
          <c:val>
            <c:numRef>
              <c:f>'[MA Database.xlsx]Ham Poster'!$B$2:$B$50</c:f>
              <c:numCache>
                <c:formatCode>0.0</c:formatCode>
                <c:ptCount val="49"/>
                <c:pt idx="0">
                  <c:v>0</c:v>
                </c:pt>
                <c:pt idx="1">
                  <c:v>0</c:v>
                </c:pt>
                <c:pt idx="2">
                  <c:v>1.7857142857142858</c:v>
                </c:pt>
                <c:pt idx="3">
                  <c:v>1.7857142857142858</c:v>
                </c:pt>
                <c:pt idx="4">
                  <c:v>1.7857142857142858</c:v>
                </c:pt>
                <c:pt idx="5">
                  <c:v>1.7857142857142858</c:v>
                </c:pt>
                <c:pt idx="6">
                  <c:v>1.7857142857142858</c:v>
                </c:pt>
                <c:pt idx="7">
                  <c:v>1.7857142857142858</c:v>
                </c:pt>
                <c:pt idx="8">
                  <c:v>1.7857142857142858</c:v>
                </c:pt>
                <c:pt idx="9">
                  <c:v>1.78571428571429</c:v>
                </c:pt>
                <c:pt idx="10">
                  <c:v>1.78571428571429</c:v>
                </c:pt>
                <c:pt idx="11">
                  <c:v>1.7857142857142858</c:v>
                </c:pt>
                <c:pt idx="12">
                  <c:v>1.7857142857142858</c:v>
                </c:pt>
                <c:pt idx="13">
                  <c:v>1.7857142857142858</c:v>
                </c:pt>
                <c:pt idx="14">
                  <c:v>1.8181818181818181</c:v>
                </c:pt>
                <c:pt idx="15">
                  <c:v>1.8181818181818181</c:v>
                </c:pt>
                <c:pt idx="16">
                  <c:v>2</c:v>
                </c:pt>
                <c:pt idx="17">
                  <c:v>2.36</c:v>
                </c:pt>
                <c:pt idx="18">
                  <c:v>2.3809523809523809</c:v>
                </c:pt>
                <c:pt idx="19">
                  <c:v>3.5714285714285716</c:v>
                </c:pt>
                <c:pt idx="20">
                  <c:v>3.5714285714285716</c:v>
                </c:pt>
                <c:pt idx="21">
                  <c:v>3.5714285714285716</c:v>
                </c:pt>
                <c:pt idx="22">
                  <c:v>3.5714285714285716</c:v>
                </c:pt>
                <c:pt idx="23">
                  <c:v>3.5714285714285716</c:v>
                </c:pt>
                <c:pt idx="24">
                  <c:v>4</c:v>
                </c:pt>
                <c:pt idx="25">
                  <c:v>4.7619047619047619</c:v>
                </c:pt>
                <c:pt idx="26">
                  <c:v>5.3571428571428568</c:v>
                </c:pt>
                <c:pt idx="27">
                  <c:v>5.3571428571428568</c:v>
                </c:pt>
                <c:pt idx="28">
                  <c:v>5.3571428571428568</c:v>
                </c:pt>
                <c:pt idx="29">
                  <c:v>5.3571428571428568</c:v>
                </c:pt>
                <c:pt idx="30">
                  <c:v>5.3571428571428568</c:v>
                </c:pt>
                <c:pt idx="31">
                  <c:v>5.3571428571428568</c:v>
                </c:pt>
                <c:pt idx="32">
                  <c:v>5.3571428571428568</c:v>
                </c:pt>
                <c:pt idx="33">
                  <c:v>5.3571428571428568</c:v>
                </c:pt>
                <c:pt idx="34">
                  <c:v>5.3571428571428568</c:v>
                </c:pt>
                <c:pt idx="35">
                  <c:v>5.9523809523809526</c:v>
                </c:pt>
                <c:pt idx="36">
                  <c:v>7.1428571428571432</c:v>
                </c:pt>
                <c:pt idx="37">
                  <c:v>7.1428571428571432</c:v>
                </c:pt>
                <c:pt idx="38">
                  <c:v>7.1428571428571432</c:v>
                </c:pt>
                <c:pt idx="39">
                  <c:v>7.1428571428571432</c:v>
                </c:pt>
                <c:pt idx="40">
                  <c:v>7.1428571428571432</c:v>
                </c:pt>
                <c:pt idx="41">
                  <c:v>8.3333333333333339</c:v>
                </c:pt>
                <c:pt idx="42">
                  <c:v>8.3333333333333339</c:v>
                </c:pt>
                <c:pt idx="43">
                  <c:v>9.5238095238095237</c:v>
                </c:pt>
                <c:pt idx="44">
                  <c:v>9.5238095238095237</c:v>
                </c:pt>
                <c:pt idx="45">
                  <c:v>9.5238095238095237</c:v>
                </c:pt>
                <c:pt idx="46">
                  <c:v>9.5238095238095237</c:v>
                </c:pt>
                <c:pt idx="47">
                  <c:v>9.5238095238095237</c:v>
                </c:pt>
                <c:pt idx="48">
                  <c:v>12.5</c:v>
                </c:pt>
              </c:numCache>
            </c:numRef>
          </c:val>
          <c:extLst>
            <c:ext xmlns:c16="http://schemas.microsoft.com/office/drawing/2014/chart" uri="{C3380CC4-5D6E-409C-BE32-E72D297353CC}">
              <c16:uniqueId val="{00000000-4616-4153-A2C2-8C4A00A8F10B}"/>
            </c:ext>
          </c:extLst>
        </c:ser>
        <c:dLbls>
          <c:dLblPos val="outEnd"/>
          <c:showLegendKey val="0"/>
          <c:showVal val="1"/>
          <c:showCatName val="0"/>
          <c:showSerName val="0"/>
          <c:showPercent val="0"/>
          <c:showBubbleSize val="0"/>
        </c:dLbls>
        <c:gapWidth val="219"/>
        <c:overlap val="-27"/>
        <c:axId val="1141362335"/>
        <c:axId val="915466975"/>
      </c:barChart>
      <c:catAx>
        <c:axId val="1141362335"/>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Brand</a:t>
                </a:r>
              </a:p>
            </c:rich>
          </c:tx>
          <c:layout>
            <c:manualLayout>
              <c:xMode val="edge"/>
              <c:yMode val="edge"/>
              <c:x val="0.50317861678012543"/>
              <c:y val="0.88686813119087138"/>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915466975"/>
        <c:crosses val="autoZero"/>
        <c:auto val="1"/>
        <c:lblAlgn val="ctr"/>
        <c:lblOffset val="100"/>
        <c:noMultiLvlLbl val="0"/>
      </c:catAx>
      <c:valAx>
        <c:axId val="915466975"/>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b="1" dirty="0"/>
                  <a:t>Grams of Carbohydrates</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413623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2400" b="1" dirty="0"/>
              <a:t>Grams of Carbohydrates</a:t>
            </a:r>
            <a:r>
              <a:rPr lang="en-US" sz="2400" b="1" baseline="0" dirty="0"/>
              <a:t> per 100g of Mayonnaise</a:t>
            </a:r>
            <a:endParaRPr lang="en-US" sz="24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'Mayo for poster'!$B$2:$B$19</c:f>
              <c:strCache>
                <c:ptCount val="18"/>
                <c:pt idx="0">
                  <c:v>Great Value</c:v>
                </c:pt>
                <c:pt idx="1">
                  <c:v>Kraft Real</c:v>
                </c:pt>
                <c:pt idx="2">
                  <c:v>Hellmann's Real</c:v>
                </c:pt>
                <c:pt idx="3">
                  <c:v>Duke's Real</c:v>
                </c:pt>
                <c:pt idx="4">
                  <c:v>Blue Plate</c:v>
                </c:pt>
                <c:pt idx="5">
                  <c:v>Publix Real</c:v>
                </c:pt>
                <c:pt idx="6">
                  <c:v>GreenWise Organic</c:v>
                </c:pt>
                <c:pt idx="7">
                  <c:v>Chosen Foods</c:v>
                </c:pt>
                <c:pt idx="8">
                  <c:v>Sir Kensington's</c:v>
                </c:pt>
                <c:pt idx="9">
                  <c:v>Great Value Light</c:v>
                </c:pt>
                <c:pt idx="10">
                  <c:v>Kraft Olive</c:v>
                </c:pt>
                <c:pt idx="11">
                  <c:v>Hellmann's Light</c:v>
                </c:pt>
                <c:pt idx="12">
                  <c:v>Hellmann's Olive</c:v>
                </c:pt>
                <c:pt idx="13">
                  <c:v>Duke's Light</c:v>
                </c:pt>
                <c:pt idx="14">
                  <c:v>Kraft Avocado</c:v>
                </c:pt>
                <c:pt idx="15">
                  <c:v>Kraft Light</c:v>
                </c:pt>
                <c:pt idx="16">
                  <c:v>Light Miracle</c:v>
                </c:pt>
                <c:pt idx="17">
                  <c:v>Miracle Whip</c:v>
                </c:pt>
              </c:strCache>
            </c:strRef>
          </c:cat>
          <c:val>
            <c:numRef>
              <c:f>'Mayo for poster'!$C$2:$C$19</c:f>
              <c:numCache>
                <c:formatCode>0.0</c:formatCode>
                <c:ptCount val="18"/>
                <c:pt idx="0">
                  <c:v>0</c:v>
                </c:pt>
                <c:pt idx="1">
                  <c:v>0</c:v>
                </c:pt>
                <c:pt idx="2">
                  <c:v>0</c:v>
                </c:pt>
                <c:pt idx="3">
                  <c:v>0</c:v>
                </c:pt>
                <c:pt idx="4">
                  <c:v>0</c:v>
                </c:pt>
                <c:pt idx="5">
                  <c:v>0</c:v>
                </c:pt>
                <c:pt idx="6">
                  <c:v>0</c:v>
                </c:pt>
                <c:pt idx="7">
                  <c:v>0</c:v>
                </c:pt>
                <c:pt idx="8">
                  <c:v>0</c:v>
                </c:pt>
                <c:pt idx="9">
                  <c:v>6.666666666666667</c:v>
                </c:pt>
                <c:pt idx="10">
                  <c:v>6.666666666666667</c:v>
                </c:pt>
                <c:pt idx="11">
                  <c:v>6.666666666666667</c:v>
                </c:pt>
                <c:pt idx="12">
                  <c:v>6.666666666666667</c:v>
                </c:pt>
                <c:pt idx="13">
                  <c:v>6.666666666666667</c:v>
                </c:pt>
                <c:pt idx="14">
                  <c:v>7.1428571428571432</c:v>
                </c:pt>
                <c:pt idx="15">
                  <c:v>13.333333333333334</c:v>
                </c:pt>
                <c:pt idx="16">
                  <c:v>13.333333333333334</c:v>
                </c:pt>
                <c:pt idx="17">
                  <c:v>13.333333333333334</c:v>
                </c:pt>
              </c:numCache>
            </c:numRef>
          </c:val>
          <c:extLst>
            <c:ext xmlns:c16="http://schemas.microsoft.com/office/drawing/2014/chart" uri="{C3380CC4-5D6E-409C-BE32-E72D297353CC}">
              <c16:uniqueId val="{00000000-D4B9-49F0-91F1-200A687B8A54}"/>
            </c:ext>
          </c:extLst>
        </c:ser>
        <c:dLbls>
          <c:dLblPos val="outEnd"/>
          <c:showLegendKey val="0"/>
          <c:showVal val="1"/>
          <c:showCatName val="0"/>
          <c:showSerName val="0"/>
          <c:showPercent val="0"/>
          <c:showBubbleSize val="0"/>
        </c:dLbls>
        <c:gapWidth val="219"/>
        <c:overlap val="-27"/>
        <c:axId val="1382432832"/>
        <c:axId val="1382433312"/>
      </c:barChart>
      <c:catAx>
        <c:axId val="1382432832"/>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Brand</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382433312"/>
        <c:crosses val="autoZero"/>
        <c:auto val="1"/>
        <c:lblAlgn val="ctr"/>
        <c:lblOffset val="100"/>
        <c:noMultiLvlLbl val="0"/>
      </c:catAx>
      <c:valAx>
        <c:axId val="1382433312"/>
        <c:scaling>
          <c:orientation val="minMax"/>
        </c:scaling>
        <c:delete val="0"/>
        <c:axPos val="l"/>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b="1"/>
                  <a:t>Grams of Carbohydrates</a:t>
                </a:r>
              </a:p>
            </c:rich>
          </c:tx>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824328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2400"/>
              <a:t>Ratio Dosing</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PKT!$B$1</c:f>
              <c:strCache>
                <c:ptCount val="1"/>
                <c:pt idx="0">
                  <c:v>Website Keto Ratio</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PKT!$B$2:$B$16</c:f>
              <c:numCache>
                <c:formatCode>0.00</c:formatCode>
                <c:ptCount val="15"/>
                <c:pt idx="0">
                  <c:v>0.62</c:v>
                </c:pt>
                <c:pt idx="1">
                  <c:v>0.78</c:v>
                </c:pt>
                <c:pt idx="2">
                  <c:v>1.5</c:v>
                </c:pt>
                <c:pt idx="3">
                  <c:v>2</c:v>
                </c:pt>
                <c:pt idx="4">
                  <c:v>2</c:v>
                </c:pt>
                <c:pt idx="5">
                  <c:v>2</c:v>
                </c:pt>
                <c:pt idx="6">
                  <c:v>2.5</c:v>
                </c:pt>
                <c:pt idx="7">
                  <c:v>2.68</c:v>
                </c:pt>
                <c:pt idx="8">
                  <c:v>3</c:v>
                </c:pt>
                <c:pt idx="9">
                  <c:v>4</c:v>
                </c:pt>
                <c:pt idx="10">
                  <c:v>4</c:v>
                </c:pt>
                <c:pt idx="11">
                  <c:v>4</c:v>
                </c:pt>
                <c:pt idx="12">
                  <c:v>4</c:v>
                </c:pt>
                <c:pt idx="13">
                  <c:v>4.0599999999999996</c:v>
                </c:pt>
                <c:pt idx="14">
                  <c:v>4.99</c:v>
                </c:pt>
              </c:numCache>
            </c:numRef>
          </c:val>
          <c:extLst>
            <c:ext xmlns:c16="http://schemas.microsoft.com/office/drawing/2014/chart" uri="{C3380CC4-5D6E-409C-BE32-E72D297353CC}">
              <c16:uniqueId val="{00000000-315B-4DA5-AF52-B0576D86D525}"/>
            </c:ext>
          </c:extLst>
        </c:ser>
        <c:ser>
          <c:idx val="1"/>
          <c:order val="1"/>
          <c:tx>
            <c:strRef>
              <c:f>PKT!$C$1</c:f>
              <c:strCache>
                <c:ptCount val="1"/>
                <c:pt idx="0">
                  <c:v>High Carb PKT Ratio</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PKT!$C$2:$C$16</c:f>
              <c:numCache>
                <c:formatCode>General</c:formatCode>
                <c:ptCount val="15"/>
                <c:pt idx="0">
                  <c:v>3.1</c:v>
                </c:pt>
                <c:pt idx="1">
                  <c:v>0.6</c:v>
                </c:pt>
                <c:pt idx="2">
                  <c:v>0.9</c:v>
                </c:pt>
                <c:pt idx="3">
                  <c:v>1.3</c:v>
                </c:pt>
                <c:pt idx="4">
                  <c:v>1.1000000000000001</c:v>
                </c:pt>
                <c:pt idx="5">
                  <c:v>0.3</c:v>
                </c:pt>
                <c:pt idx="6">
                  <c:v>3.5</c:v>
                </c:pt>
                <c:pt idx="7">
                  <c:v>3.1</c:v>
                </c:pt>
                <c:pt idx="8">
                  <c:v>1.7</c:v>
                </c:pt>
                <c:pt idx="9">
                  <c:v>2.8</c:v>
                </c:pt>
                <c:pt idx="10">
                  <c:v>1.5</c:v>
                </c:pt>
                <c:pt idx="11">
                  <c:v>2</c:v>
                </c:pt>
                <c:pt idx="12">
                  <c:v>1.6</c:v>
                </c:pt>
                <c:pt idx="13">
                  <c:v>1.8</c:v>
                </c:pt>
                <c:pt idx="14">
                  <c:v>0.7</c:v>
                </c:pt>
              </c:numCache>
            </c:numRef>
          </c:val>
          <c:extLst>
            <c:ext xmlns:c16="http://schemas.microsoft.com/office/drawing/2014/chart" uri="{C3380CC4-5D6E-409C-BE32-E72D297353CC}">
              <c16:uniqueId val="{00000001-315B-4DA5-AF52-B0576D86D525}"/>
            </c:ext>
          </c:extLst>
        </c:ser>
        <c:ser>
          <c:idx val="2"/>
          <c:order val="2"/>
          <c:tx>
            <c:strRef>
              <c:f>PKT!$D$1</c:f>
              <c:strCache>
                <c:ptCount val="1"/>
                <c:pt idx="0">
                  <c:v>Low Carb PKT Ratio</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PKT!$D$2:$D$16</c:f>
              <c:numCache>
                <c:formatCode>General</c:formatCode>
                <c:ptCount val="15"/>
                <c:pt idx="0">
                  <c:v>4.3</c:v>
                </c:pt>
                <c:pt idx="1">
                  <c:v>1.1000000000000001</c:v>
                </c:pt>
                <c:pt idx="2">
                  <c:v>1.2</c:v>
                </c:pt>
                <c:pt idx="3">
                  <c:v>1.8</c:v>
                </c:pt>
                <c:pt idx="4">
                  <c:v>1.3</c:v>
                </c:pt>
                <c:pt idx="5">
                  <c:v>1</c:v>
                </c:pt>
                <c:pt idx="6">
                  <c:v>7.4</c:v>
                </c:pt>
                <c:pt idx="7">
                  <c:v>4.3</c:v>
                </c:pt>
                <c:pt idx="8">
                  <c:v>2.6</c:v>
                </c:pt>
                <c:pt idx="9">
                  <c:v>3.8</c:v>
                </c:pt>
                <c:pt idx="10">
                  <c:v>4.7</c:v>
                </c:pt>
                <c:pt idx="11">
                  <c:v>2.9</c:v>
                </c:pt>
                <c:pt idx="12">
                  <c:v>2.4</c:v>
                </c:pt>
                <c:pt idx="13">
                  <c:v>4.4000000000000004</c:v>
                </c:pt>
                <c:pt idx="14">
                  <c:v>4.8</c:v>
                </c:pt>
              </c:numCache>
            </c:numRef>
          </c:val>
          <c:extLst>
            <c:ext xmlns:c16="http://schemas.microsoft.com/office/drawing/2014/chart" uri="{C3380CC4-5D6E-409C-BE32-E72D297353CC}">
              <c16:uniqueId val="{00000002-315B-4DA5-AF52-B0576D86D525}"/>
            </c:ext>
          </c:extLst>
        </c:ser>
        <c:dLbls>
          <c:dLblPos val="outEnd"/>
          <c:showLegendKey val="0"/>
          <c:showVal val="1"/>
          <c:showCatName val="0"/>
          <c:showSerName val="0"/>
          <c:showPercent val="0"/>
          <c:showBubbleSize val="0"/>
        </c:dLbls>
        <c:gapWidth val="100"/>
        <c:overlap val="-24"/>
        <c:axId val="394940896"/>
        <c:axId val="394943776"/>
      </c:barChart>
      <c:catAx>
        <c:axId val="394940896"/>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800" b="1"/>
                  <a:t>Recipe</a:t>
                </a:r>
                <a:endParaRPr lang="en-US" sz="1600" b="1"/>
              </a:p>
            </c:rich>
          </c:tx>
          <c:layout>
            <c:manualLayout>
              <c:xMode val="edge"/>
              <c:yMode val="edge"/>
              <c:x val="0.47691360433018465"/>
              <c:y val="0.86212420038466409"/>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94943776"/>
        <c:crosses val="autoZero"/>
        <c:auto val="1"/>
        <c:lblAlgn val="ctr"/>
        <c:lblOffset val="100"/>
        <c:noMultiLvlLbl val="0"/>
      </c:catAx>
      <c:valAx>
        <c:axId val="394943776"/>
        <c:scaling>
          <c:orientation val="minMax"/>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2000" b="1"/>
                  <a:t>Dosing Ratio</a:t>
                </a:r>
              </a:p>
            </c:rich>
          </c:tx>
          <c:layout>
            <c:manualLayout>
              <c:xMode val="edge"/>
              <c:yMode val="edge"/>
              <c:x val="6.6574643925714494E-3"/>
              <c:y val="0.29039479101716537"/>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4940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a:t>Modified Atkins Dosing</a:t>
            </a: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'Modified Atkins'!$C$1</c:f>
              <c:strCache>
                <c:ptCount val="1"/>
                <c:pt idx="0">
                  <c:v>Website Carb (grams)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'Modified Atkins'!$B$2:$B$16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'Modified Atkins'!$C$2:$C$16</c:f>
              <c:numCache>
                <c:formatCode>General</c:formatCode>
                <c:ptCount val="15"/>
                <c:pt idx="0">
                  <c:v>0.99</c:v>
                </c:pt>
                <c:pt idx="1">
                  <c:v>1.5</c:v>
                </c:pt>
                <c:pt idx="2">
                  <c:v>2</c:v>
                </c:pt>
                <c:pt idx="3">
                  <c:v>2.5</c:v>
                </c:pt>
                <c:pt idx="4">
                  <c:v>3</c:v>
                </c:pt>
                <c:pt idx="5">
                  <c:v>3.7</c:v>
                </c:pt>
                <c:pt idx="6">
                  <c:v>4</c:v>
                </c:pt>
                <c:pt idx="7">
                  <c:v>5</c:v>
                </c:pt>
                <c:pt idx="8">
                  <c:v>5</c:v>
                </c:pt>
                <c:pt idx="9">
                  <c:v>7</c:v>
                </c:pt>
                <c:pt idx="10">
                  <c:v>9</c:v>
                </c:pt>
                <c:pt idx="11">
                  <c:v>11</c:v>
                </c:pt>
                <c:pt idx="12">
                  <c:v>32</c:v>
                </c:pt>
                <c:pt idx="13">
                  <c:v>0</c:v>
                </c:pt>
                <c:pt idx="14">
                  <c:v>0</c:v>
                </c:pt>
              </c:numCache>
            </c:numRef>
          </c:val>
          <c:extLst>
            <c:ext xmlns:c16="http://schemas.microsoft.com/office/drawing/2014/chart" uri="{C3380CC4-5D6E-409C-BE32-E72D297353CC}">
              <c16:uniqueId val="{00000000-1B57-4BDB-A26F-89902D8925DC}"/>
            </c:ext>
          </c:extLst>
        </c:ser>
        <c:ser>
          <c:idx val="1"/>
          <c:order val="1"/>
          <c:tx>
            <c:strRef>
              <c:f>'Modified Atkins'!$D$1</c:f>
              <c:strCache>
                <c:ptCount val="1"/>
                <c:pt idx="0">
                  <c:v>High Carb Carb (grams)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'Modified Atkins'!$B$2:$B$16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'Modified Atkins'!$D$2:$D$16</c:f>
              <c:numCache>
                <c:formatCode>General</c:formatCode>
                <c:ptCount val="15"/>
                <c:pt idx="0">
                  <c:v>4.0999999999999996</c:v>
                </c:pt>
                <c:pt idx="1">
                  <c:v>26.9</c:v>
                </c:pt>
                <c:pt idx="2">
                  <c:v>5.5</c:v>
                </c:pt>
                <c:pt idx="3">
                  <c:v>65</c:v>
                </c:pt>
                <c:pt idx="4">
                  <c:v>42.3</c:v>
                </c:pt>
                <c:pt idx="5">
                  <c:v>4.2</c:v>
                </c:pt>
                <c:pt idx="6">
                  <c:v>25.7</c:v>
                </c:pt>
                <c:pt idx="7">
                  <c:v>16.399999999999999</c:v>
                </c:pt>
                <c:pt idx="8">
                  <c:v>41.7</c:v>
                </c:pt>
                <c:pt idx="9">
                  <c:v>6.4</c:v>
                </c:pt>
                <c:pt idx="10">
                  <c:v>22.8</c:v>
                </c:pt>
                <c:pt idx="11">
                  <c:v>6.3</c:v>
                </c:pt>
                <c:pt idx="12">
                  <c:v>0</c:v>
                </c:pt>
                <c:pt idx="13">
                  <c:v>4.7</c:v>
                </c:pt>
                <c:pt idx="14">
                  <c:v>19.399999999999999</c:v>
                </c:pt>
              </c:numCache>
            </c:numRef>
          </c:val>
          <c:extLst>
            <c:ext xmlns:c16="http://schemas.microsoft.com/office/drawing/2014/chart" uri="{C3380CC4-5D6E-409C-BE32-E72D297353CC}">
              <c16:uniqueId val="{00000001-1B57-4BDB-A26F-89902D8925DC}"/>
            </c:ext>
          </c:extLst>
        </c:ser>
        <c:ser>
          <c:idx val="2"/>
          <c:order val="2"/>
          <c:tx>
            <c:strRef>
              <c:f>'Modified Atkins'!$E$1</c:f>
              <c:strCache>
                <c:ptCount val="1"/>
                <c:pt idx="0">
                  <c:v>Low Carb Carb (grams)</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'Modified Atkins'!$B$2:$B$16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'Modified Atkins'!$E$2:$E$16</c:f>
              <c:numCache>
                <c:formatCode>General</c:formatCode>
                <c:ptCount val="15"/>
                <c:pt idx="0">
                  <c:v>0</c:v>
                </c:pt>
                <c:pt idx="1">
                  <c:v>21.5</c:v>
                </c:pt>
                <c:pt idx="2">
                  <c:v>2.2000000000000002</c:v>
                </c:pt>
                <c:pt idx="3">
                  <c:v>38.700000000000003</c:v>
                </c:pt>
                <c:pt idx="4">
                  <c:v>15.9</c:v>
                </c:pt>
                <c:pt idx="5">
                  <c:v>2.1</c:v>
                </c:pt>
                <c:pt idx="6">
                  <c:v>11.2</c:v>
                </c:pt>
                <c:pt idx="7">
                  <c:v>5.9</c:v>
                </c:pt>
                <c:pt idx="8">
                  <c:v>22.2</c:v>
                </c:pt>
                <c:pt idx="9">
                  <c:v>2.9</c:v>
                </c:pt>
                <c:pt idx="10">
                  <c:v>16.8</c:v>
                </c:pt>
                <c:pt idx="11">
                  <c:v>2.9</c:v>
                </c:pt>
                <c:pt idx="12">
                  <c:v>35.700000000000003</c:v>
                </c:pt>
                <c:pt idx="13">
                  <c:v>0.3</c:v>
                </c:pt>
                <c:pt idx="14">
                  <c:v>10.7</c:v>
                </c:pt>
              </c:numCache>
            </c:numRef>
          </c:val>
          <c:extLst>
            <c:ext xmlns:c16="http://schemas.microsoft.com/office/drawing/2014/chart" uri="{C3380CC4-5D6E-409C-BE32-E72D297353CC}">
              <c16:uniqueId val="{00000002-1B57-4BDB-A26F-89902D8925DC}"/>
            </c:ext>
          </c:extLst>
        </c:ser>
        <c:dLbls>
          <c:dLblPos val="outEnd"/>
          <c:showLegendKey val="0"/>
          <c:showVal val="1"/>
          <c:showCatName val="0"/>
          <c:showSerName val="0"/>
          <c:showPercent val="0"/>
          <c:showBubbleSize val="0"/>
        </c:dLbls>
        <c:gapWidth val="100"/>
        <c:overlap val="-24"/>
        <c:axId val="1551144368"/>
        <c:axId val="1551143888"/>
      </c:barChart>
      <c:catAx>
        <c:axId val="1551144368"/>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Recipe</a:t>
                </a:r>
              </a:p>
            </c:rich>
          </c:tx>
          <c:layout>
            <c:manualLayout>
              <c:xMode val="edge"/>
              <c:yMode val="edge"/>
              <c:x val="0.47070777545211923"/>
              <c:y val="0.8599899662891791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51143888"/>
        <c:crosses val="autoZero"/>
        <c:auto val="1"/>
        <c:lblAlgn val="ctr"/>
        <c:lblOffset val="100"/>
        <c:noMultiLvlLbl val="0"/>
      </c:catAx>
      <c:valAx>
        <c:axId val="1551143888"/>
        <c:scaling>
          <c:orientation val="minMax"/>
        </c:scaling>
        <c:delete val="0"/>
        <c:axPos val="l"/>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Grams Of Carbohydrates</a:t>
                </a:r>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51144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eaLnBrk="0" hangingPunct="0">
              <a:defRPr sz="1200">
                <a:latin typeface="Arial" charset="0"/>
                <a:ea typeface="ＭＳ Ｐゴシック" charset="0"/>
                <a:cs typeface="ＭＳ Ｐゴシック" charset="0"/>
              </a:defRPr>
            </a:lvl1pPr>
          </a:lstStyle>
          <a:p>
            <a:pPr>
              <a:defRPr/>
            </a:pPr>
            <a:endParaRPr lang="en-US"/>
          </a:p>
        </p:txBody>
      </p:sp>
      <p:sp>
        <p:nvSpPr>
          <p:cNvPr id="16387"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fld id="{CAA0EA1C-BC7C-BE46-8102-ECEDFA996F5B}" type="datetime1">
              <a:rPr lang="en-US"/>
              <a:pPr>
                <a:defRPr/>
              </a:pPr>
              <a:t>4/6/2025</a:t>
            </a:fld>
            <a:endParaRPr lang="en-US"/>
          </a:p>
        </p:txBody>
      </p:sp>
      <p:sp>
        <p:nvSpPr>
          <p:cNvPr id="16388"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eaLnBrk="0" hangingPunct="0">
              <a:defRPr sz="1200">
                <a:latin typeface="Arial" charset="0"/>
                <a:ea typeface="ＭＳ Ｐゴシック" charset="0"/>
                <a:cs typeface="ＭＳ Ｐゴシック" charset="0"/>
              </a:defRPr>
            </a:lvl1pPr>
          </a:lstStyle>
          <a:p>
            <a:pPr>
              <a:defRPr/>
            </a:pPr>
            <a:endParaRPr lang="en-US"/>
          </a:p>
        </p:txBody>
      </p:sp>
      <p:sp>
        <p:nvSpPr>
          <p:cNvPr id="16389"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97F083F0-F7BF-214D-B238-D96DEC5D6688}" type="slidenum">
              <a:rPr lang="en-US"/>
              <a:pPr>
                <a:defRPr/>
              </a:pPr>
              <a:t>‹#›</a:t>
            </a:fld>
            <a:endParaRPr lang="en-US"/>
          </a:p>
        </p:txBody>
      </p:sp>
    </p:spTree>
    <p:extLst>
      <p:ext uri="{BB962C8B-B14F-4D97-AF65-F5344CB8AC3E}">
        <p14:creationId xmlns:p14="http://schemas.microsoft.com/office/powerpoint/2010/main" val="648816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pitchFamily="-108"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pitchFamily="-108"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pitchFamily="-108"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DEFF454B-DD4C-6649-97F6-5795D944C0D3}" type="slidenum">
              <a:rPr lang="en-US"/>
              <a:pPr>
                <a:defRPr/>
              </a:pPr>
              <a:t>‹#›</a:t>
            </a:fld>
            <a:endParaRPr lang="en-US"/>
          </a:p>
        </p:txBody>
      </p:sp>
    </p:spTree>
    <p:extLst>
      <p:ext uri="{BB962C8B-B14F-4D97-AF65-F5344CB8AC3E}">
        <p14:creationId xmlns:p14="http://schemas.microsoft.com/office/powerpoint/2010/main" val="2708705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7149" kern="1200">
        <a:solidFill>
          <a:schemeClr val="tx1"/>
        </a:solidFill>
        <a:latin typeface="Arial" pitchFamily="-108" charset="0"/>
        <a:ea typeface="ＭＳ Ｐゴシック" pitchFamily="-108" charset="-128"/>
        <a:cs typeface="ＭＳ Ｐゴシック" pitchFamily="-108" charset="-128"/>
      </a:defRPr>
    </a:lvl1pPr>
    <a:lvl2pPr marL="10303243" algn="l" rtl="0" eaLnBrk="0" fontAlgn="base" hangingPunct="0">
      <a:spcBef>
        <a:spcPct val="30000"/>
      </a:spcBef>
      <a:spcAft>
        <a:spcPct val="0"/>
      </a:spcAft>
      <a:defRPr sz="27149" kern="1200">
        <a:solidFill>
          <a:schemeClr val="tx1"/>
        </a:solidFill>
        <a:latin typeface="Arial" pitchFamily="-108" charset="0"/>
        <a:ea typeface="ＭＳ Ｐゴシック" pitchFamily="-108" charset="-128"/>
        <a:cs typeface="+mn-cs"/>
      </a:defRPr>
    </a:lvl2pPr>
    <a:lvl3pPr marL="20645654" algn="l" rtl="0" eaLnBrk="0" fontAlgn="base" hangingPunct="0">
      <a:spcBef>
        <a:spcPct val="30000"/>
      </a:spcBef>
      <a:spcAft>
        <a:spcPct val="0"/>
      </a:spcAft>
      <a:defRPr sz="27149" kern="1200">
        <a:solidFill>
          <a:schemeClr val="tx1"/>
        </a:solidFill>
        <a:latin typeface="Arial" pitchFamily="-108" charset="0"/>
        <a:ea typeface="ＭＳ Ｐゴシック" pitchFamily="-108" charset="-128"/>
        <a:cs typeface="+mn-cs"/>
      </a:defRPr>
    </a:lvl3pPr>
    <a:lvl4pPr marL="30948893" algn="l" rtl="0" eaLnBrk="0" fontAlgn="base" hangingPunct="0">
      <a:spcBef>
        <a:spcPct val="30000"/>
      </a:spcBef>
      <a:spcAft>
        <a:spcPct val="0"/>
      </a:spcAft>
      <a:defRPr sz="27149" kern="1200">
        <a:solidFill>
          <a:schemeClr val="tx1"/>
        </a:solidFill>
        <a:latin typeface="Arial" pitchFamily="-108" charset="0"/>
        <a:ea typeface="ＭＳ Ｐゴシック" pitchFamily="-108" charset="-128"/>
        <a:cs typeface="+mn-cs"/>
      </a:defRPr>
    </a:lvl4pPr>
    <a:lvl5pPr marL="41291294" algn="l" rtl="0" eaLnBrk="0" fontAlgn="base" hangingPunct="0">
      <a:spcBef>
        <a:spcPct val="30000"/>
      </a:spcBef>
      <a:spcAft>
        <a:spcPct val="0"/>
      </a:spcAft>
      <a:defRPr sz="27149" kern="1200">
        <a:solidFill>
          <a:schemeClr val="tx1"/>
        </a:solidFill>
        <a:latin typeface="Arial" pitchFamily="-108" charset="0"/>
        <a:ea typeface="ＭＳ Ｐゴシック" pitchFamily="-108" charset="-128"/>
        <a:cs typeface="+mn-cs"/>
      </a:defRPr>
    </a:lvl5pPr>
    <a:lvl6pPr marL="51206400" algn="l" defTabSz="10329240" rtl="0" eaLnBrk="1" latinLnBrk="0" hangingPunct="1">
      <a:defRPr sz="27149" kern="1200">
        <a:solidFill>
          <a:schemeClr val="tx1"/>
        </a:solidFill>
        <a:latin typeface="+mn-lt"/>
        <a:ea typeface="+mn-ea"/>
        <a:cs typeface="+mn-cs"/>
      </a:defRPr>
    </a:lvl6pPr>
    <a:lvl7pPr marL="51206400" algn="l" defTabSz="10329240" rtl="0" eaLnBrk="1" latinLnBrk="0" hangingPunct="1">
      <a:defRPr sz="27149" kern="1200">
        <a:solidFill>
          <a:schemeClr val="tx1"/>
        </a:solidFill>
        <a:latin typeface="+mn-lt"/>
        <a:ea typeface="+mn-ea"/>
        <a:cs typeface="+mn-cs"/>
      </a:defRPr>
    </a:lvl7pPr>
    <a:lvl8pPr marL="51206400" algn="l" defTabSz="10329240" rtl="0" eaLnBrk="1" latinLnBrk="0" hangingPunct="1">
      <a:defRPr sz="27149" kern="1200">
        <a:solidFill>
          <a:schemeClr val="tx1"/>
        </a:solidFill>
        <a:latin typeface="+mn-lt"/>
        <a:ea typeface="+mn-ea"/>
        <a:cs typeface="+mn-cs"/>
      </a:defRPr>
    </a:lvl8pPr>
    <a:lvl9pPr marL="51206400" algn="l" defTabSz="10329240" rtl="0" eaLnBrk="1" latinLnBrk="0" hangingPunct="1">
      <a:defRPr sz="2714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C4926-9262-971B-C64C-FADD42D66818}"/>
            </a:ext>
          </a:extLst>
        </p:cNvPr>
        <p:cNvGrpSpPr/>
        <p:nvPr/>
      </p:nvGrpSpPr>
      <p:grpSpPr>
        <a:xfrm>
          <a:off x="0" y="0"/>
          <a:ext cx="0" cy="0"/>
          <a:chOff x="0" y="0"/>
          <a:chExt cx="0" cy="0"/>
        </a:xfrm>
      </p:grpSpPr>
      <p:sp>
        <p:nvSpPr>
          <p:cNvPr id="16385" name="Rectangle 7">
            <a:extLst>
              <a:ext uri="{FF2B5EF4-FFF2-40B4-BE49-F238E27FC236}">
                <a16:creationId xmlns:a16="http://schemas.microsoft.com/office/drawing/2014/main" id="{B6B42F92-F955-BFF9-0648-38ED772E4C50}"/>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9500">
                <a:solidFill>
                  <a:schemeClr val="tx1"/>
                </a:solidFill>
                <a:latin typeface="Arial" charset="0"/>
                <a:ea typeface="ＭＳ Ｐゴシック" charset="0"/>
                <a:cs typeface="ＭＳ Ｐゴシック" charset="0"/>
              </a:defRPr>
            </a:lvl1pPr>
            <a:lvl2pPr marL="757066" indent="-291179" eaLnBrk="0" hangingPunct="0">
              <a:defRPr sz="9500">
                <a:solidFill>
                  <a:schemeClr val="tx1"/>
                </a:solidFill>
                <a:latin typeface="Arial" charset="0"/>
                <a:ea typeface="ＭＳ Ｐゴシック" charset="0"/>
              </a:defRPr>
            </a:lvl2pPr>
            <a:lvl3pPr marL="1164717" indent="-232943" eaLnBrk="0" hangingPunct="0">
              <a:defRPr sz="9500">
                <a:solidFill>
                  <a:schemeClr val="tx1"/>
                </a:solidFill>
                <a:latin typeface="Arial" charset="0"/>
                <a:ea typeface="ＭＳ Ｐゴシック" charset="0"/>
              </a:defRPr>
            </a:lvl3pPr>
            <a:lvl4pPr marL="1630604" indent="-232943" eaLnBrk="0" hangingPunct="0">
              <a:defRPr sz="9500">
                <a:solidFill>
                  <a:schemeClr val="tx1"/>
                </a:solidFill>
                <a:latin typeface="Arial" charset="0"/>
                <a:ea typeface="ＭＳ Ｐゴシック" charset="0"/>
              </a:defRPr>
            </a:lvl4pPr>
            <a:lvl5pPr marL="2096491" indent="-232943" eaLnBrk="0" hangingPunct="0">
              <a:defRPr sz="9500">
                <a:solidFill>
                  <a:schemeClr val="tx1"/>
                </a:solidFill>
                <a:latin typeface="Arial" charset="0"/>
                <a:ea typeface="ＭＳ Ｐゴシック" charset="0"/>
              </a:defRPr>
            </a:lvl5pPr>
            <a:lvl6pPr marL="2562377" indent="-232943" eaLnBrk="0" fontAlgn="base" hangingPunct="0">
              <a:spcBef>
                <a:spcPct val="0"/>
              </a:spcBef>
              <a:spcAft>
                <a:spcPct val="0"/>
              </a:spcAft>
              <a:defRPr sz="9500">
                <a:solidFill>
                  <a:schemeClr val="tx1"/>
                </a:solidFill>
                <a:latin typeface="Arial" charset="0"/>
                <a:ea typeface="ＭＳ Ｐゴシック" charset="0"/>
              </a:defRPr>
            </a:lvl6pPr>
            <a:lvl7pPr marL="3028264" indent="-232943" eaLnBrk="0" fontAlgn="base" hangingPunct="0">
              <a:spcBef>
                <a:spcPct val="0"/>
              </a:spcBef>
              <a:spcAft>
                <a:spcPct val="0"/>
              </a:spcAft>
              <a:defRPr sz="9500">
                <a:solidFill>
                  <a:schemeClr val="tx1"/>
                </a:solidFill>
                <a:latin typeface="Arial" charset="0"/>
                <a:ea typeface="ＭＳ Ｐゴシック" charset="0"/>
              </a:defRPr>
            </a:lvl7pPr>
            <a:lvl8pPr marL="3494151" indent="-232943" eaLnBrk="0" fontAlgn="base" hangingPunct="0">
              <a:spcBef>
                <a:spcPct val="0"/>
              </a:spcBef>
              <a:spcAft>
                <a:spcPct val="0"/>
              </a:spcAft>
              <a:defRPr sz="9500">
                <a:solidFill>
                  <a:schemeClr val="tx1"/>
                </a:solidFill>
                <a:latin typeface="Arial" charset="0"/>
                <a:ea typeface="ＭＳ Ｐゴシック" charset="0"/>
              </a:defRPr>
            </a:lvl8pPr>
            <a:lvl9pPr marL="3960038" indent="-232943" eaLnBrk="0" fontAlgn="base" hangingPunct="0">
              <a:spcBef>
                <a:spcPct val="0"/>
              </a:spcBef>
              <a:spcAft>
                <a:spcPct val="0"/>
              </a:spcAft>
              <a:defRPr sz="9500">
                <a:solidFill>
                  <a:schemeClr val="tx1"/>
                </a:solidFill>
                <a:latin typeface="Arial" charset="0"/>
                <a:ea typeface="ＭＳ Ｐゴシック" charset="0"/>
              </a:defRPr>
            </a:lvl9pPr>
          </a:lstStyle>
          <a:p>
            <a:pPr eaLnBrk="1" hangingPunct="1"/>
            <a:fld id="{CA5D6D7D-6F3E-A54F-9CA6-58740550AC50}" type="slidenum">
              <a:rPr lang="en-US" sz="1200"/>
              <a:pPr eaLnBrk="1" hangingPunct="1"/>
              <a:t>1</a:t>
            </a:fld>
            <a:endParaRPr lang="en-US" sz="1200"/>
          </a:p>
        </p:txBody>
      </p:sp>
      <p:sp>
        <p:nvSpPr>
          <p:cNvPr id="16386" name="Rectangle 2">
            <a:extLst>
              <a:ext uri="{FF2B5EF4-FFF2-40B4-BE49-F238E27FC236}">
                <a16:creationId xmlns:a16="http://schemas.microsoft.com/office/drawing/2014/main" id="{D7142842-54AF-CA60-E5DA-BB7CC9200232}"/>
              </a:ext>
            </a:extLst>
          </p:cNvPr>
          <p:cNvSpPr>
            <a:spLocks noGrp="1" noRot="1" noChangeAspect="1" noChangeArrowheads="1" noTextEdit="1"/>
          </p:cNvSpPr>
          <p:nvPr>
            <p:ph type="sldImg"/>
          </p:nvPr>
        </p:nvSpPr>
        <p:spPr>
          <a:xfrm>
            <a:off x="1181100" y="696913"/>
            <a:ext cx="4648200" cy="3486150"/>
          </a:xfrm>
          <a:ln/>
        </p:spPr>
      </p:sp>
      <p:sp>
        <p:nvSpPr>
          <p:cNvPr id="16387" name="Rectangle 3">
            <a:extLst>
              <a:ext uri="{FF2B5EF4-FFF2-40B4-BE49-F238E27FC236}">
                <a16:creationId xmlns:a16="http://schemas.microsoft.com/office/drawing/2014/main" id="{9ECB09A9-D4F4-1E0B-F66B-16AA950D430F}"/>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1560028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992584" y="9586930"/>
            <a:ext cx="33915926" cy="6615110"/>
          </a:xfrm>
        </p:spPr>
        <p:txBody>
          <a:bodyPr/>
          <a:lstStyle/>
          <a:p>
            <a:r>
              <a:rPr lang="en-US"/>
              <a:t>Click to edit Master title style</a:t>
            </a:r>
          </a:p>
        </p:txBody>
      </p:sp>
      <p:sp>
        <p:nvSpPr>
          <p:cNvPr id="3" name="Subtitle 2"/>
          <p:cNvSpPr>
            <a:spLocks noGrp="1"/>
          </p:cNvSpPr>
          <p:nvPr>
            <p:ph type="subTitle" idx="1"/>
          </p:nvPr>
        </p:nvSpPr>
        <p:spPr>
          <a:xfrm>
            <a:off x="5985170" y="17487900"/>
            <a:ext cx="27930763" cy="7886702"/>
          </a:xfrm>
        </p:spPr>
        <p:txBody>
          <a:bodyPr/>
          <a:lstStyle>
            <a:lvl1pPr marL="0" indent="0" algn="ctr">
              <a:buNone/>
              <a:defRPr/>
            </a:lvl1pPr>
            <a:lvl2pPr marL="1808400" indent="0" algn="ctr">
              <a:buNone/>
              <a:defRPr/>
            </a:lvl2pPr>
            <a:lvl3pPr marL="3616810" indent="0" algn="ctr">
              <a:buNone/>
              <a:defRPr/>
            </a:lvl3pPr>
            <a:lvl4pPr marL="5425210" indent="0" algn="ctr">
              <a:buNone/>
              <a:defRPr/>
            </a:lvl4pPr>
            <a:lvl5pPr marL="7233619" indent="0" algn="ctr">
              <a:buNone/>
              <a:defRPr/>
            </a:lvl5pPr>
            <a:lvl6pPr marL="9042024" indent="0" algn="ctr">
              <a:buNone/>
              <a:defRPr/>
            </a:lvl6pPr>
            <a:lvl7pPr marL="10850429" indent="0" algn="ctr">
              <a:buNone/>
              <a:defRPr/>
            </a:lvl7pPr>
            <a:lvl8pPr marL="12658838" indent="0" algn="ctr">
              <a:buNone/>
              <a:defRPr/>
            </a:lvl8pPr>
            <a:lvl9pPr marL="1446723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CB6A1A-89C5-914A-B7EF-CF70CF9C4A84}" type="slidenum">
              <a:rPr lang="en-US"/>
              <a:pPr>
                <a:defRPr/>
              </a:pPr>
              <a:t>‹#›</a:t>
            </a:fld>
            <a:endParaRPr lang="en-US"/>
          </a:p>
        </p:txBody>
      </p:sp>
    </p:spTree>
    <p:extLst>
      <p:ext uri="{BB962C8B-B14F-4D97-AF65-F5344CB8AC3E}">
        <p14:creationId xmlns:p14="http://schemas.microsoft.com/office/powerpoint/2010/main" val="12561211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DA4153-FDA3-6E4B-AC40-3749DD71157A}" type="slidenum">
              <a:rPr lang="en-US"/>
              <a:pPr>
                <a:defRPr/>
              </a:pPr>
              <a:t>‹#›</a:t>
            </a:fld>
            <a:endParaRPr lang="en-US"/>
          </a:p>
        </p:txBody>
      </p:sp>
    </p:spTree>
    <p:extLst>
      <p:ext uri="{BB962C8B-B14F-4D97-AF65-F5344CB8AC3E}">
        <p14:creationId xmlns:p14="http://schemas.microsoft.com/office/powerpoint/2010/main" val="3967535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928290" y="1235887"/>
            <a:ext cx="8977747" cy="263318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95053" y="1235887"/>
            <a:ext cx="26268221" cy="263318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044B70-25C8-0743-88CA-B5BEE29D6F78}" type="slidenum">
              <a:rPr lang="en-US"/>
              <a:pPr>
                <a:defRPr/>
              </a:pPr>
              <a:t>‹#›</a:t>
            </a:fld>
            <a:endParaRPr lang="en-US"/>
          </a:p>
        </p:txBody>
      </p:sp>
    </p:spTree>
    <p:extLst>
      <p:ext uri="{BB962C8B-B14F-4D97-AF65-F5344CB8AC3E}">
        <p14:creationId xmlns:p14="http://schemas.microsoft.com/office/powerpoint/2010/main" val="52834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3B29DB-93EE-8747-927B-203CA19C856B}" type="slidenum">
              <a:rPr lang="en-US"/>
              <a:pPr>
                <a:defRPr/>
              </a:pPr>
              <a:t>‹#›</a:t>
            </a:fld>
            <a:endParaRPr lang="en-US"/>
          </a:p>
        </p:txBody>
      </p:sp>
    </p:spTree>
    <p:extLst>
      <p:ext uri="{BB962C8B-B14F-4D97-AF65-F5344CB8AC3E}">
        <p14:creationId xmlns:p14="http://schemas.microsoft.com/office/powerpoint/2010/main" val="3038115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51915" y="19831073"/>
            <a:ext cx="33915926" cy="6129336"/>
          </a:xfrm>
        </p:spPr>
        <p:txBody>
          <a:bodyPr anchor="t"/>
          <a:lstStyle>
            <a:lvl1pPr algn="l">
              <a:defRPr sz="16056" b="1" cap="all"/>
            </a:lvl1pPr>
          </a:lstStyle>
          <a:p>
            <a:r>
              <a:rPr lang="en-US"/>
              <a:t>Click to edit Master title style</a:t>
            </a:r>
          </a:p>
        </p:txBody>
      </p:sp>
      <p:sp>
        <p:nvSpPr>
          <p:cNvPr id="3" name="Text Placeholder 2"/>
          <p:cNvSpPr>
            <a:spLocks noGrp="1"/>
          </p:cNvSpPr>
          <p:nvPr>
            <p:ph type="body" idx="1"/>
          </p:nvPr>
        </p:nvSpPr>
        <p:spPr>
          <a:xfrm>
            <a:off x="3151915" y="13080228"/>
            <a:ext cx="33915926" cy="6750840"/>
          </a:xfrm>
        </p:spPr>
        <p:txBody>
          <a:bodyPr anchor="b"/>
          <a:lstStyle>
            <a:lvl1pPr marL="0" indent="0">
              <a:buNone/>
              <a:defRPr sz="8131"/>
            </a:lvl1pPr>
            <a:lvl2pPr marL="1808400" indent="0">
              <a:buNone/>
              <a:defRPr sz="7181"/>
            </a:lvl2pPr>
            <a:lvl3pPr marL="3616810" indent="0">
              <a:buNone/>
              <a:defRPr sz="6442"/>
            </a:lvl3pPr>
            <a:lvl4pPr marL="5425210" indent="0">
              <a:buNone/>
              <a:defRPr sz="5597"/>
            </a:lvl4pPr>
            <a:lvl5pPr marL="7233619" indent="0">
              <a:buNone/>
              <a:defRPr sz="5597"/>
            </a:lvl5pPr>
            <a:lvl6pPr marL="9042024" indent="0">
              <a:buNone/>
              <a:defRPr sz="5597"/>
            </a:lvl6pPr>
            <a:lvl7pPr marL="10850429" indent="0">
              <a:buNone/>
              <a:defRPr sz="5597"/>
            </a:lvl7pPr>
            <a:lvl8pPr marL="12658838" indent="0">
              <a:buNone/>
              <a:defRPr sz="5597"/>
            </a:lvl8pPr>
            <a:lvl9pPr marL="14467238" indent="0">
              <a:buNone/>
              <a:defRPr sz="5597"/>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4533B7-D898-8642-828B-78A119E5FDF0}" type="slidenum">
              <a:rPr lang="en-US"/>
              <a:pPr>
                <a:defRPr/>
              </a:pPr>
              <a:t>‹#›</a:t>
            </a:fld>
            <a:endParaRPr lang="en-US"/>
          </a:p>
        </p:txBody>
      </p:sp>
    </p:spTree>
    <p:extLst>
      <p:ext uri="{BB962C8B-B14F-4D97-AF65-F5344CB8AC3E}">
        <p14:creationId xmlns:p14="http://schemas.microsoft.com/office/powerpoint/2010/main" val="240573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95058" y="7200917"/>
            <a:ext cx="17622979" cy="20366832"/>
          </a:xfrm>
        </p:spPr>
        <p:txBody>
          <a:bodyPr/>
          <a:lstStyle>
            <a:lvl1pPr>
              <a:defRPr sz="11198"/>
            </a:lvl1pPr>
            <a:lvl2pPr>
              <a:defRPr sz="9610"/>
            </a:lvl2pPr>
            <a:lvl3pPr>
              <a:defRPr sz="8131"/>
            </a:lvl3pPr>
            <a:lvl4pPr>
              <a:defRPr sz="7181"/>
            </a:lvl4pPr>
            <a:lvl5pPr>
              <a:defRPr sz="7181"/>
            </a:lvl5pPr>
            <a:lvl6pPr>
              <a:defRPr sz="7181"/>
            </a:lvl6pPr>
            <a:lvl7pPr>
              <a:defRPr sz="7181"/>
            </a:lvl7pPr>
            <a:lvl8pPr>
              <a:defRPr sz="7181"/>
            </a:lvl8pPr>
            <a:lvl9pPr>
              <a:defRPr sz="71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283058" y="7200917"/>
            <a:ext cx="17622979" cy="20366832"/>
          </a:xfrm>
        </p:spPr>
        <p:txBody>
          <a:bodyPr/>
          <a:lstStyle>
            <a:lvl1pPr>
              <a:defRPr sz="11198"/>
            </a:lvl1pPr>
            <a:lvl2pPr>
              <a:defRPr sz="9610"/>
            </a:lvl2pPr>
            <a:lvl3pPr>
              <a:defRPr sz="8131"/>
            </a:lvl3pPr>
            <a:lvl4pPr>
              <a:defRPr sz="7181"/>
            </a:lvl4pPr>
            <a:lvl5pPr>
              <a:defRPr sz="7181"/>
            </a:lvl5pPr>
            <a:lvl6pPr>
              <a:defRPr sz="7181"/>
            </a:lvl6pPr>
            <a:lvl7pPr>
              <a:defRPr sz="7181"/>
            </a:lvl7pPr>
            <a:lvl8pPr>
              <a:defRPr sz="7181"/>
            </a:lvl8pPr>
            <a:lvl9pPr>
              <a:defRPr sz="71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5A695A-16D6-0E4C-94D8-3416DBC91E1C}" type="slidenum">
              <a:rPr lang="en-US"/>
              <a:pPr>
                <a:defRPr/>
              </a:pPr>
              <a:t>‹#›</a:t>
            </a:fld>
            <a:endParaRPr lang="en-US"/>
          </a:p>
        </p:txBody>
      </p:sp>
    </p:spTree>
    <p:extLst>
      <p:ext uri="{BB962C8B-B14F-4D97-AF65-F5344CB8AC3E}">
        <p14:creationId xmlns:p14="http://schemas.microsoft.com/office/powerpoint/2010/main" val="76472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95058" y="6908013"/>
            <a:ext cx="17629910" cy="2878930"/>
          </a:xfrm>
        </p:spPr>
        <p:txBody>
          <a:bodyPr anchor="b"/>
          <a:lstStyle>
            <a:lvl1pPr marL="0" indent="0">
              <a:buNone/>
              <a:defRPr sz="9610" b="1"/>
            </a:lvl1pPr>
            <a:lvl2pPr marL="1808400" indent="0">
              <a:buNone/>
              <a:defRPr sz="8131" b="1"/>
            </a:lvl2pPr>
            <a:lvl3pPr marL="3616810" indent="0">
              <a:buNone/>
              <a:defRPr sz="7181" b="1"/>
            </a:lvl3pPr>
            <a:lvl4pPr marL="5425210" indent="0">
              <a:buNone/>
              <a:defRPr sz="6442" b="1"/>
            </a:lvl4pPr>
            <a:lvl5pPr marL="7233619" indent="0">
              <a:buNone/>
              <a:defRPr sz="6442" b="1"/>
            </a:lvl5pPr>
            <a:lvl6pPr marL="9042024" indent="0">
              <a:buNone/>
              <a:defRPr sz="6442" b="1"/>
            </a:lvl6pPr>
            <a:lvl7pPr marL="10850429" indent="0">
              <a:buNone/>
              <a:defRPr sz="6442" b="1"/>
            </a:lvl7pPr>
            <a:lvl8pPr marL="12658838" indent="0">
              <a:buNone/>
              <a:defRPr sz="6442" b="1"/>
            </a:lvl8pPr>
            <a:lvl9pPr marL="14467238" indent="0">
              <a:buNone/>
              <a:defRPr sz="6442" b="1"/>
            </a:lvl9pPr>
          </a:lstStyle>
          <a:p>
            <a:pPr lvl="0"/>
            <a:r>
              <a:rPr lang="en-US"/>
              <a:t>Click to edit Master text styles</a:t>
            </a:r>
          </a:p>
        </p:txBody>
      </p:sp>
      <p:sp>
        <p:nvSpPr>
          <p:cNvPr id="4" name="Content Placeholder 3"/>
          <p:cNvSpPr>
            <a:spLocks noGrp="1"/>
          </p:cNvSpPr>
          <p:nvPr>
            <p:ph sz="half" idx="2"/>
          </p:nvPr>
        </p:nvSpPr>
        <p:spPr>
          <a:xfrm>
            <a:off x="1995058" y="9786939"/>
            <a:ext cx="17629910" cy="17780798"/>
          </a:xfrm>
        </p:spPr>
        <p:txBody>
          <a:bodyPr/>
          <a:lstStyle>
            <a:lvl1pPr>
              <a:defRPr sz="9610"/>
            </a:lvl1pPr>
            <a:lvl2pPr>
              <a:defRPr sz="8131"/>
            </a:lvl2pPr>
            <a:lvl3pPr>
              <a:defRPr sz="7181"/>
            </a:lvl3pPr>
            <a:lvl4pPr>
              <a:defRPr sz="6442"/>
            </a:lvl4pPr>
            <a:lvl5pPr>
              <a:defRPr sz="6442"/>
            </a:lvl5pPr>
            <a:lvl6pPr>
              <a:defRPr sz="6442"/>
            </a:lvl6pPr>
            <a:lvl7pPr>
              <a:defRPr sz="6442"/>
            </a:lvl7pPr>
            <a:lvl8pPr>
              <a:defRPr sz="6442"/>
            </a:lvl8pPr>
            <a:lvl9pPr>
              <a:defRPr sz="64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269217" y="6908013"/>
            <a:ext cx="17636837" cy="2878930"/>
          </a:xfrm>
        </p:spPr>
        <p:txBody>
          <a:bodyPr anchor="b"/>
          <a:lstStyle>
            <a:lvl1pPr marL="0" indent="0">
              <a:buNone/>
              <a:defRPr sz="9610" b="1"/>
            </a:lvl1pPr>
            <a:lvl2pPr marL="1808400" indent="0">
              <a:buNone/>
              <a:defRPr sz="8131" b="1"/>
            </a:lvl2pPr>
            <a:lvl3pPr marL="3616810" indent="0">
              <a:buNone/>
              <a:defRPr sz="7181" b="1"/>
            </a:lvl3pPr>
            <a:lvl4pPr marL="5425210" indent="0">
              <a:buNone/>
              <a:defRPr sz="6442" b="1"/>
            </a:lvl4pPr>
            <a:lvl5pPr marL="7233619" indent="0">
              <a:buNone/>
              <a:defRPr sz="6442" b="1"/>
            </a:lvl5pPr>
            <a:lvl6pPr marL="9042024" indent="0">
              <a:buNone/>
              <a:defRPr sz="6442" b="1"/>
            </a:lvl6pPr>
            <a:lvl7pPr marL="10850429" indent="0">
              <a:buNone/>
              <a:defRPr sz="6442" b="1"/>
            </a:lvl7pPr>
            <a:lvl8pPr marL="12658838" indent="0">
              <a:buNone/>
              <a:defRPr sz="6442" b="1"/>
            </a:lvl8pPr>
            <a:lvl9pPr marL="14467238" indent="0">
              <a:buNone/>
              <a:defRPr sz="6442" b="1"/>
            </a:lvl9pPr>
          </a:lstStyle>
          <a:p>
            <a:pPr lvl="0"/>
            <a:r>
              <a:rPr lang="en-US"/>
              <a:t>Click to edit Master text styles</a:t>
            </a:r>
          </a:p>
        </p:txBody>
      </p:sp>
      <p:sp>
        <p:nvSpPr>
          <p:cNvPr id="6" name="Content Placeholder 5"/>
          <p:cNvSpPr>
            <a:spLocks noGrp="1"/>
          </p:cNvSpPr>
          <p:nvPr>
            <p:ph sz="quarter" idx="4"/>
          </p:nvPr>
        </p:nvSpPr>
        <p:spPr>
          <a:xfrm>
            <a:off x="20269217" y="9786939"/>
            <a:ext cx="17636837" cy="17780798"/>
          </a:xfrm>
        </p:spPr>
        <p:txBody>
          <a:bodyPr/>
          <a:lstStyle>
            <a:lvl1pPr>
              <a:defRPr sz="9610"/>
            </a:lvl1pPr>
            <a:lvl2pPr>
              <a:defRPr sz="8131"/>
            </a:lvl2pPr>
            <a:lvl3pPr>
              <a:defRPr sz="7181"/>
            </a:lvl3pPr>
            <a:lvl4pPr>
              <a:defRPr sz="6442"/>
            </a:lvl4pPr>
            <a:lvl5pPr>
              <a:defRPr sz="6442"/>
            </a:lvl5pPr>
            <a:lvl6pPr>
              <a:defRPr sz="6442"/>
            </a:lvl6pPr>
            <a:lvl7pPr>
              <a:defRPr sz="6442"/>
            </a:lvl7pPr>
            <a:lvl8pPr>
              <a:defRPr sz="6442"/>
            </a:lvl8pPr>
            <a:lvl9pPr>
              <a:defRPr sz="64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BDDC97-E99B-7348-8E50-9EB3FFFC7409}" type="slidenum">
              <a:rPr lang="en-US"/>
              <a:pPr>
                <a:defRPr/>
              </a:pPr>
              <a:t>‹#›</a:t>
            </a:fld>
            <a:endParaRPr lang="en-US"/>
          </a:p>
        </p:txBody>
      </p:sp>
    </p:spTree>
    <p:extLst>
      <p:ext uri="{BB962C8B-B14F-4D97-AF65-F5344CB8AC3E}">
        <p14:creationId xmlns:p14="http://schemas.microsoft.com/office/powerpoint/2010/main" val="316316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47309DE-0543-224B-8598-9DC7D687372E}" type="slidenum">
              <a:rPr lang="en-US"/>
              <a:pPr>
                <a:defRPr/>
              </a:pPr>
              <a:t>‹#›</a:t>
            </a:fld>
            <a:endParaRPr lang="en-US"/>
          </a:p>
        </p:txBody>
      </p:sp>
    </p:spTree>
    <p:extLst>
      <p:ext uri="{BB962C8B-B14F-4D97-AF65-F5344CB8AC3E}">
        <p14:creationId xmlns:p14="http://schemas.microsoft.com/office/powerpoint/2010/main" val="265700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1E0D228-A94B-7D42-857A-CCA3641FA570}" type="slidenum">
              <a:rPr lang="en-US"/>
              <a:pPr>
                <a:defRPr/>
              </a:pPr>
              <a:t>‹#›</a:t>
            </a:fld>
            <a:endParaRPr lang="en-US"/>
          </a:p>
        </p:txBody>
      </p:sp>
    </p:spTree>
    <p:extLst>
      <p:ext uri="{BB962C8B-B14F-4D97-AF65-F5344CB8AC3E}">
        <p14:creationId xmlns:p14="http://schemas.microsoft.com/office/powerpoint/2010/main" val="3616371569"/>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5062" y="1228733"/>
            <a:ext cx="13127184" cy="5229226"/>
          </a:xfrm>
        </p:spPr>
        <p:txBody>
          <a:bodyPr anchor="b"/>
          <a:lstStyle>
            <a:lvl1pPr algn="l">
              <a:defRPr sz="8131" b="1"/>
            </a:lvl1pPr>
          </a:lstStyle>
          <a:p>
            <a:r>
              <a:rPr lang="en-US"/>
              <a:t>Click to edit Master title style</a:t>
            </a:r>
          </a:p>
        </p:txBody>
      </p:sp>
      <p:sp>
        <p:nvSpPr>
          <p:cNvPr id="3" name="Content Placeholder 2"/>
          <p:cNvSpPr>
            <a:spLocks noGrp="1"/>
          </p:cNvSpPr>
          <p:nvPr>
            <p:ph idx="1"/>
          </p:nvPr>
        </p:nvSpPr>
        <p:spPr>
          <a:xfrm>
            <a:off x="15600221" y="1228750"/>
            <a:ext cx="22305821" cy="26339006"/>
          </a:xfrm>
        </p:spPr>
        <p:txBody>
          <a:bodyPr/>
          <a:lstStyle>
            <a:lvl1pPr>
              <a:defRPr sz="12782"/>
            </a:lvl1pPr>
            <a:lvl2pPr>
              <a:defRPr sz="11198"/>
            </a:lvl2pPr>
            <a:lvl3pPr>
              <a:defRPr sz="9610"/>
            </a:lvl3pPr>
            <a:lvl4pPr>
              <a:defRPr sz="8131"/>
            </a:lvl4pPr>
            <a:lvl5pPr>
              <a:defRPr sz="8131"/>
            </a:lvl5pPr>
            <a:lvl6pPr>
              <a:defRPr sz="8131"/>
            </a:lvl6pPr>
            <a:lvl7pPr>
              <a:defRPr sz="8131"/>
            </a:lvl7pPr>
            <a:lvl8pPr>
              <a:defRPr sz="8131"/>
            </a:lvl8pPr>
            <a:lvl9pPr>
              <a:defRPr sz="8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95062" y="6457949"/>
            <a:ext cx="13127184" cy="21109786"/>
          </a:xfrm>
        </p:spPr>
        <p:txBody>
          <a:bodyPr/>
          <a:lstStyle>
            <a:lvl1pPr marL="0" indent="0">
              <a:buNone/>
              <a:defRPr sz="5597"/>
            </a:lvl1pPr>
            <a:lvl2pPr marL="1808400" indent="0">
              <a:buNone/>
              <a:defRPr sz="4752"/>
            </a:lvl2pPr>
            <a:lvl3pPr marL="3616810" indent="0">
              <a:buNone/>
              <a:defRPr sz="4013"/>
            </a:lvl3pPr>
            <a:lvl4pPr marL="5425210" indent="0">
              <a:buNone/>
              <a:defRPr sz="3590"/>
            </a:lvl4pPr>
            <a:lvl5pPr marL="7233619" indent="0">
              <a:buNone/>
              <a:defRPr sz="3590"/>
            </a:lvl5pPr>
            <a:lvl6pPr marL="9042024" indent="0">
              <a:buNone/>
              <a:defRPr sz="3590"/>
            </a:lvl6pPr>
            <a:lvl7pPr marL="10850429" indent="0">
              <a:buNone/>
              <a:defRPr sz="3590"/>
            </a:lvl7pPr>
            <a:lvl8pPr marL="12658838" indent="0">
              <a:buNone/>
              <a:defRPr sz="3590"/>
            </a:lvl8pPr>
            <a:lvl9pPr marL="14467238" indent="0">
              <a:buNone/>
              <a:defRPr sz="359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BF408-0EA3-FF47-BB35-E1EC6A5098D8}" type="slidenum">
              <a:rPr lang="en-US"/>
              <a:pPr>
                <a:defRPr/>
              </a:pPr>
              <a:t>‹#›</a:t>
            </a:fld>
            <a:endParaRPr lang="en-US"/>
          </a:p>
        </p:txBody>
      </p:sp>
    </p:spTree>
    <p:extLst>
      <p:ext uri="{BB962C8B-B14F-4D97-AF65-F5344CB8AC3E}">
        <p14:creationId xmlns:p14="http://schemas.microsoft.com/office/powerpoint/2010/main" val="350703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0894" y="21602709"/>
            <a:ext cx="23940653" cy="2550322"/>
          </a:xfrm>
        </p:spPr>
        <p:txBody>
          <a:bodyPr anchor="b"/>
          <a:lstStyle>
            <a:lvl1pPr algn="l">
              <a:defRPr sz="8131" b="1"/>
            </a:lvl1pPr>
          </a:lstStyle>
          <a:p>
            <a:r>
              <a:rPr lang="en-US"/>
              <a:t>Click to edit Master title style</a:t>
            </a:r>
          </a:p>
        </p:txBody>
      </p:sp>
      <p:sp>
        <p:nvSpPr>
          <p:cNvPr id="3" name="Picture Placeholder 2"/>
          <p:cNvSpPr>
            <a:spLocks noGrp="1"/>
          </p:cNvSpPr>
          <p:nvPr>
            <p:ph type="pic" idx="1"/>
          </p:nvPr>
        </p:nvSpPr>
        <p:spPr>
          <a:xfrm>
            <a:off x="7820894" y="2757492"/>
            <a:ext cx="23940653" cy="18516600"/>
          </a:xfrm>
        </p:spPr>
        <p:txBody>
          <a:bodyPr lIns="342286" tIns="171145" rIns="342286" bIns="171145"/>
          <a:lstStyle>
            <a:lvl1pPr marL="0" indent="0">
              <a:buNone/>
              <a:defRPr sz="12782"/>
            </a:lvl1pPr>
            <a:lvl2pPr marL="1808400" indent="0">
              <a:buNone/>
              <a:defRPr sz="11198"/>
            </a:lvl2pPr>
            <a:lvl3pPr marL="3616810" indent="0">
              <a:buNone/>
              <a:defRPr sz="9610"/>
            </a:lvl3pPr>
            <a:lvl4pPr marL="5425210" indent="0">
              <a:buNone/>
              <a:defRPr sz="8131"/>
            </a:lvl4pPr>
            <a:lvl5pPr marL="7233619" indent="0">
              <a:buNone/>
              <a:defRPr sz="8131"/>
            </a:lvl5pPr>
            <a:lvl6pPr marL="9042024" indent="0">
              <a:buNone/>
              <a:defRPr sz="8131"/>
            </a:lvl6pPr>
            <a:lvl7pPr marL="10850429" indent="0">
              <a:buNone/>
              <a:defRPr sz="8131"/>
            </a:lvl7pPr>
            <a:lvl8pPr marL="12658838" indent="0">
              <a:buNone/>
              <a:defRPr sz="8131"/>
            </a:lvl8pPr>
            <a:lvl9pPr marL="14467238" indent="0">
              <a:buNone/>
              <a:defRPr sz="8131"/>
            </a:lvl9pPr>
          </a:lstStyle>
          <a:p>
            <a:pPr lvl="0"/>
            <a:endParaRPr lang="en-US" noProof="0"/>
          </a:p>
        </p:txBody>
      </p:sp>
      <p:sp>
        <p:nvSpPr>
          <p:cNvPr id="4" name="Text Placeholder 3"/>
          <p:cNvSpPr>
            <a:spLocks noGrp="1"/>
          </p:cNvSpPr>
          <p:nvPr>
            <p:ph type="body" sz="half" idx="2"/>
          </p:nvPr>
        </p:nvSpPr>
        <p:spPr>
          <a:xfrm>
            <a:off x="7820894" y="24153029"/>
            <a:ext cx="23940653" cy="3621878"/>
          </a:xfrm>
        </p:spPr>
        <p:txBody>
          <a:bodyPr/>
          <a:lstStyle>
            <a:lvl1pPr marL="0" indent="0">
              <a:buNone/>
              <a:defRPr sz="5597"/>
            </a:lvl1pPr>
            <a:lvl2pPr marL="1808400" indent="0">
              <a:buNone/>
              <a:defRPr sz="4752"/>
            </a:lvl2pPr>
            <a:lvl3pPr marL="3616810" indent="0">
              <a:buNone/>
              <a:defRPr sz="4013"/>
            </a:lvl3pPr>
            <a:lvl4pPr marL="5425210" indent="0">
              <a:buNone/>
              <a:defRPr sz="3590"/>
            </a:lvl4pPr>
            <a:lvl5pPr marL="7233619" indent="0">
              <a:buNone/>
              <a:defRPr sz="3590"/>
            </a:lvl5pPr>
            <a:lvl6pPr marL="9042024" indent="0">
              <a:buNone/>
              <a:defRPr sz="3590"/>
            </a:lvl6pPr>
            <a:lvl7pPr marL="10850429" indent="0">
              <a:buNone/>
              <a:defRPr sz="3590"/>
            </a:lvl7pPr>
            <a:lvl8pPr marL="12658838" indent="0">
              <a:buNone/>
              <a:defRPr sz="3590"/>
            </a:lvl8pPr>
            <a:lvl9pPr marL="14467238" indent="0">
              <a:buNone/>
              <a:defRPr sz="359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00355B-5420-FE46-86DD-0691D659267E}" type="slidenum">
              <a:rPr lang="en-US"/>
              <a:pPr>
                <a:defRPr/>
              </a:pPr>
              <a:t>‹#›</a:t>
            </a:fld>
            <a:endParaRPr lang="en-US"/>
          </a:p>
        </p:txBody>
      </p:sp>
    </p:spTree>
    <p:extLst>
      <p:ext uri="{BB962C8B-B14F-4D97-AF65-F5344CB8AC3E}">
        <p14:creationId xmlns:p14="http://schemas.microsoft.com/office/powerpoint/2010/main" val="182030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6617" y="1322390"/>
            <a:ext cx="39497976" cy="548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71620" tIns="185811" rIns="371620" bIns="18581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6617" y="7680327"/>
            <a:ext cx="39497976" cy="2172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71620" tIns="185811" rIns="371620" bIns="18581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6617" y="29975174"/>
            <a:ext cx="10237176"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71620" tIns="185811" rIns="371620" bIns="185811" numCol="1" anchor="t" anchorCtr="0" compatLnSpc="1">
            <a:prstTxWarp prst="textNoShape">
              <a:avLst/>
            </a:prstTxWarp>
          </a:bodyPr>
          <a:lstStyle>
            <a:lvl1pPr defTabSz="3924494">
              <a:defRPr sz="6019">
                <a:latin typeface="Arial" charset="0"/>
                <a:ea typeface="ＭＳ Ｐゴシック" charset="0"/>
                <a:cs typeface="ＭＳ Ｐゴシック" charset="0"/>
              </a:defRPr>
            </a:lvl1pPr>
          </a:lstStyle>
          <a:p>
            <a:pPr>
              <a:defRPr/>
            </a:pPr>
            <a:endParaRPr lang="en-US"/>
          </a:p>
        </p:txBody>
      </p:sp>
      <p:sp>
        <p:nvSpPr>
          <p:cNvPr id="1029" name="Rectangle 5"/>
          <p:cNvSpPr>
            <a:spLocks noGrp="1" noChangeArrowheads="1"/>
          </p:cNvSpPr>
          <p:nvPr>
            <p:ph type="ftr" sz="quarter" idx="3"/>
          </p:nvPr>
        </p:nvSpPr>
        <p:spPr bwMode="auto">
          <a:xfrm>
            <a:off x="14998217" y="29975174"/>
            <a:ext cx="13894776"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71620" tIns="185811" rIns="371620" bIns="185811" numCol="1" anchor="t" anchorCtr="0" compatLnSpc="1">
            <a:prstTxWarp prst="textNoShape">
              <a:avLst/>
            </a:prstTxWarp>
          </a:bodyPr>
          <a:lstStyle>
            <a:lvl1pPr algn="ctr" defTabSz="3924494">
              <a:defRPr sz="6019">
                <a:latin typeface="Arial" charset="0"/>
                <a:ea typeface="ＭＳ Ｐゴシック" charset="0"/>
                <a:cs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31457417" y="29975174"/>
            <a:ext cx="10237176"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71620" tIns="185811" rIns="371620" bIns="185811" numCol="1" anchor="t" anchorCtr="0" compatLnSpc="1">
            <a:prstTxWarp prst="textNoShape">
              <a:avLst/>
            </a:prstTxWarp>
          </a:bodyPr>
          <a:lstStyle>
            <a:lvl1pPr algn="r" defTabSz="3919963">
              <a:defRPr sz="6019"/>
            </a:lvl1pPr>
          </a:lstStyle>
          <a:p>
            <a:pPr>
              <a:defRPr/>
            </a:pPr>
            <a:fld id="{BE1184C3-99F2-824A-91D7-002342316A3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3378" rtl="0" eaLnBrk="0" fontAlgn="base" hangingPunct="0">
        <a:spcBef>
          <a:spcPct val="0"/>
        </a:spcBef>
        <a:spcAft>
          <a:spcPct val="0"/>
        </a:spcAft>
        <a:defRPr sz="105269">
          <a:solidFill>
            <a:schemeClr val="tx2"/>
          </a:solidFill>
          <a:latin typeface="+mj-lt"/>
          <a:ea typeface="ＭＳ Ｐゴシック" pitchFamily="-108" charset="-128"/>
          <a:cs typeface="ＭＳ Ｐゴシック" pitchFamily="-108" charset="-128"/>
        </a:defRPr>
      </a:lvl1pPr>
      <a:lvl2pPr algn="ctr" defTabSz="21943378" rtl="0" eaLnBrk="0" fontAlgn="base" hangingPunct="0">
        <a:spcBef>
          <a:spcPct val="0"/>
        </a:spcBef>
        <a:spcAft>
          <a:spcPct val="0"/>
        </a:spcAft>
        <a:defRPr sz="105269">
          <a:solidFill>
            <a:schemeClr val="tx2"/>
          </a:solidFill>
          <a:latin typeface="Arial" pitchFamily="-108" charset="0"/>
          <a:ea typeface="ＭＳ Ｐゴシック" pitchFamily="-108" charset="-128"/>
          <a:cs typeface="ＭＳ Ｐゴシック" pitchFamily="-108" charset="-128"/>
        </a:defRPr>
      </a:lvl2pPr>
      <a:lvl3pPr algn="ctr" defTabSz="21943378" rtl="0" eaLnBrk="0" fontAlgn="base" hangingPunct="0">
        <a:spcBef>
          <a:spcPct val="0"/>
        </a:spcBef>
        <a:spcAft>
          <a:spcPct val="0"/>
        </a:spcAft>
        <a:defRPr sz="105269">
          <a:solidFill>
            <a:schemeClr val="tx2"/>
          </a:solidFill>
          <a:latin typeface="Arial" pitchFamily="-108" charset="0"/>
          <a:ea typeface="ＭＳ Ｐゴシック" pitchFamily="-108" charset="-128"/>
          <a:cs typeface="ＭＳ Ｐゴシック" pitchFamily="-108" charset="-128"/>
        </a:defRPr>
      </a:lvl3pPr>
      <a:lvl4pPr algn="ctr" defTabSz="21943378" rtl="0" eaLnBrk="0" fontAlgn="base" hangingPunct="0">
        <a:spcBef>
          <a:spcPct val="0"/>
        </a:spcBef>
        <a:spcAft>
          <a:spcPct val="0"/>
        </a:spcAft>
        <a:defRPr sz="105269">
          <a:solidFill>
            <a:schemeClr val="tx2"/>
          </a:solidFill>
          <a:latin typeface="Arial" pitchFamily="-108" charset="0"/>
          <a:ea typeface="ＭＳ Ｐゴシック" pitchFamily="-108" charset="-128"/>
          <a:cs typeface="ＭＳ Ｐゴシック" pitchFamily="-108" charset="-128"/>
        </a:defRPr>
      </a:lvl4pPr>
      <a:lvl5pPr algn="ctr" defTabSz="21943378" rtl="0" eaLnBrk="0" fontAlgn="base" hangingPunct="0">
        <a:spcBef>
          <a:spcPct val="0"/>
        </a:spcBef>
        <a:spcAft>
          <a:spcPct val="0"/>
        </a:spcAft>
        <a:defRPr sz="105269">
          <a:solidFill>
            <a:schemeClr val="tx2"/>
          </a:solidFill>
          <a:latin typeface="Arial" pitchFamily="-108" charset="0"/>
          <a:ea typeface="ＭＳ Ｐゴシック" pitchFamily="-108" charset="-128"/>
          <a:cs typeface="ＭＳ Ｐゴシック" pitchFamily="-108" charset="-128"/>
        </a:defRPr>
      </a:lvl5pPr>
      <a:lvl6pPr marL="10125432" algn="ctr" rtl="0" fontAlgn="base">
        <a:spcBef>
          <a:spcPct val="0"/>
        </a:spcBef>
        <a:spcAft>
          <a:spcPct val="0"/>
        </a:spcAft>
        <a:defRPr sz="96398">
          <a:solidFill>
            <a:schemeClr val="tx2"/>
          </a:solidFill>
          <a:latin typeface="Arial" pitchFamily="-108" charset="0"/>
        </a:defRPr>
      </a:lvl6pPr>
      <a:lvl7pPr marL="20250888" algn="ctr" rtl="0" fontAlgn="base">
        <a:spcBef>
          <a:spcPct val="0"/>
        </a:spcBef>
        <a:spcAft>
          <a:spcPct val="0"/>
        </a:spcAft>
        <a:defRPr sz="96398">
          <a:solidFill>
            <a:schemeClr val="tx2"/>
          </a:solidFill>
          <a:latin typeface="Arial" pitchFamily="-108" charset="0"/>
        </a:defRPr>
      </a:lvl7pPr>
      <a:lvl8pPr marL="30376315" algn="ctr" rtl="0" fontAlgn="base">
        <a:spcBef>
          <a:spcPct val="0"/>
        </a:spcBef>
        <a:spcAft>
          <a:spcPct val="0"/>
        </a:spcAft>
        <a:defRPr sz="96398">
          <a:solidFill>
            <a:schemeClr val="tx2"/>
          </a:solidFill>
          <a:latin typeface="Arial" pitchFamily="-108" charset="0"/>
        </a:defRPr>
      </a:lvl8pPr>
      <a:lvl9pPr marL="40501781" algn="ctr" rtl="0" fontAlgn="base">
        <a:spcBef>
          <a:spcPct val="0"/>
        </a:spcBef>
        <a:spcAft>
          <a:spcPct val="0"/>
        </a:spcAft>
        <a:defRPr sz="96398">
          <a:solidFill>
            <a:schemeClr val="tx2"/>
          </a:solidFill>
          <a:latin typeface="Arial" pitchFamily="-108" charset="0"/>
        </a:defRPr>
      </a:lvl9pPr>
    </p:titleStyle>
    <p:bodyStyle>
      <a:lvl1pPr marL="8248930" indent="-8248930" algn="l" defTabSz="21943378" rtl="0" eaLnBrk="0" fontAlgn="base" hangingPunct="0">
        <a:spcBef>
          <a:spcPct val="20000"/>
        </a:spcBef>
        <a:spcAft>
          <a:spcPct val="0"/>
        </a:spcAft>
        <a:buChar char="•"/>
        <a:defRPr sz="78658">
          <a:solidFill>
            <a:schemeClr val="tx1"/>
          </a:solidFill>
          <a:latin typeface="+mn-lt"/>
          <a:ea typeface="ＭＳ Ｐゴシック" pitchFamily="-108" charset="-128"/>
          <a:cs typeface="ＭＳ Ｐゴシック" pitchFamily="-108" charset="-128"/>
        </a:defRPr>
      </a:lvl1pPr>
      <a:lvl2pPr marL="17818910" indent="-6828024" algn="l" defTabSz="21943378" rtl="0" eaLnBrk="0" fontAlgn="base" hangingPunct="0">
        <a:spcBef>
          <a:spcPct val="20000"/>
        </a:spcBef>
        <a:spcAft>
          <a:spcPct val="0"/>
        </a:spcAft>
        <a:buChar char="–"/>
        <a:defRPr sz="67421">
          <a:solidFill>
            <a:schemeClr val="tx1"/>
          </a:solidFill>
          <a:latin typeface="+mn-lt"/>
          <a:ea typeface="ＭＳ Ｐゴシック" pitchFamily="-108" charset="-128"/>
        </a:defRPr>
      </a:lvl2pPr>
      <a:lvl3pPr marL="27458021" indent="-5506968" algn="l" defTabSz="21943378" rtl="0" eaLnBrk="0" fontAlgn="base" hangingPunct="0">
        <a:spcBef>
          <a:spcPct val="20000"/>
        </a:spcBef>
        <a:spcAft>
          <a:spcPct val="0"/>
        </a:spcAft>
        <a:buChar char="•"/>
        <a:defRPr sz="58550">
          <a:solidFill>
            <a:schemeClr val="tx1"/>
          </a:solidFill>
          <a:latin typeface="+mn-lt"/>
          <a:ea typeface="ＭＳ Ｐゴシック" pitchFamily="-108" charset="-128"/>
        </a:defRPr>
      </a:lvl3pPr>
      <a:lvl4pPr marL="38448907" indent="-5476248" algn="l" defTabSz="21943378" rtl="0" eaLnBrk="0" fontAlgn="base" hangingPunct="0">
        <a:spcBef>
          <a:spcPct val="20000"/>
        </a:spcBef>
        <a:spcAft>
          <a:spcPct val="0"/>
        </a:spcAft>
        <a:buChar char="–"/>
        <a:defRPr sz="49085">
          <a:solidFill>
            <a:schemeClr val="tx1"/>
          </a:solidFill>
          <a:latin typeface="+mn-lt"/>
          <a:ea typeface="ＭＳ Ｐゴシック" pitchFamily="-108" charset="-128"/>
        </a:defRPr>
      </a:lvl4pPr>
      <a:lvl5pPr marL="49409074" indent="-5437838" algn="l" defTabSz="21943378" rtl="0" eaLnBrk="0" fontAlgn="base" hangingPunct="0">
        <a:spcBef>
          <a:spcPct val="20000"/>
        </a:spcBef>
        <a:spcAft>
          <a:spcPct val="0"/>
        </a:spcAft>
        <a:buChar char="»"/>
        <a:defRPr sz="49085">
          <a:solidFill>
            <a:schemeClr val="tx1"/>
          </a:solidFill>
          <a:latin typeface="+mn-lt"/>
          <a:ea typeface="ＭＳ Ｐゴシック" pitchFamily="-108" charset="-128"/>
        </a:defRPr>
      </a:lvl5pPr>
      <a:lvl6pPr marL="51206400" indent="-5027573" algn="l" rtl="0" fontAlgn="base">
        <a:spcBef>
          <a:spcPct val="20000"/>
        </a:spcBef>
        <a:spcAft>
          <a:spcPct val="0"/>
        </a:spcAft>
        <a:buChar char="»"/>
        <a:defRPr sz="45538">
          <a:solidFill>
            <a:schemeClr val="tx1"/>
          </a:solidFill>
          <a:latin typeface="+mn-lt"/>
          <a:ea typeface="ＭＳ Ｐゴシック" pitchFamily="-108" charset="-128"/>
        </a:defRPr>
      </a:lvl6pPr>
      <a:lvl7pPr marL="51206400" indent="-5027573" algn="l" rtl="0" fontAlgn="base">
        <a:spcBef>
          <a:spcPct val="20000"/>
        </a:spcBef>
        <a:spcAft>
          <a:spcPct val="0"/>
        </a:spcAft>
        <a:buChar char="»"/>
        <a:defRPr sz="45538">
          <a:solidFill>
            <a:schemeClr val="tx1"/>
          </a:solidFill>
          <a:latin typeface="+mn-lt"/>
          <a:ea typeface="ＭＳ Ｐゴシック" pitchFamily="-108" charset="-128"/>
        </a:defRPr>
      </a:lvl7pPr>
      <a:lvl8pPr marL="51206400" indent="-5027573" algn="l" rtl="0" fontAlgn="base">
        <a:spcBef>
          <a:spcPct val="20000"/>
        </a:spcBef>
        <a:spcAft>
          <a:spcPct val="0"/>
        </a:spcAft>
        <a:buChar char="»"/>
        <a:defRPr sz="45538">
          <a:solidFill>
            <a:schemeClr val="tx1"/>
          </a:solidFill>
          <a:latin typeface="+mn-lt"/>
          <a:ea typeface="ＭＳ Ｐゴシック" pitchFamily="-108" charset="-128"/>
        </a:defRPr>
      </a:lvl8pPr>
      <a:lvl9pPr marL="51206400" indent="-5027573" algn="l" rtl="0" fontAlgn="base">
        <a:spcBef>
          <a:spcPct val="20000"/>
        </a:spcBef>
        <a:spcAft>
          <a:spcPct val="0"/>
        </a:spcAft>
        <a:buChar char="»"/>
        <a:defRPr sz="45538">
          <a:solidFill>
            <a:schemeClr val="tx1"/>
          </a:solidFill>
          <a:latin typeface="+mn-lt"/>
          <a:ea typeface="ＭＳ Ｐゴシック" pitchFamily="-108" charset="-128"/>
        </a:defRPr>
      </a:lvl9pPr>
    </p:bodyStyle>
    <p:otherStyle>
      <a:defPPr>
        <a:defRPr lang="en-US"/>
      </a:defPPr>
      <a:lvl1pPr marL="0" algn="l" defTabSz="10125432" rtl="0" eaLnBrk="1" latinLnBrk="0" hangingPunct="1">
        <a:defRPr sz="40214" kern="1200">
          <a:solidFill>
            <a:schemeClr val="tx1"/>
          </a:solidFill>
          <a:latin typeface="+mn-lt"/>
          <a:ea typeface="+mn-ea"/>
          <a:cs typeface="+mn-cs"/>
        </a:defRPr>
      </a:lvl1pPr>
      <a:lvl2pPr marL="10125432" algn="l" defTabSz="10125432" rtl="0" eaLnBrk="1" latinLnBrk="0" hangingPunct="1">
        <a:defRPr sz="40214" kern="1200">
          <a:solidFill>
            <a:schemeClr val="tx1"/>
          </a:solidFill>
          <a:latin typeface="+mn-lt"/>
          <a:ea typeface="+mn-ea"/>
          <a:cs typeface="+mn-cs"/>
        </a:defRPr>
      </a:lvl2pPr>
      <a:lvl3pPr marL="20250888" algn="l" defTabSz="10125432" rtl="0" eaLnBrk="1" latinLnBrk="0" hangingPunct="1">
        <a:defRPr sz="40214" kern="1200">
          <a:solidFill>
            <a:schemeClr val="tx1"/>
          </a:solidFill>
          <a:latin typeface="+mn-lt"/>
          <a:ea typeface="+mn-ea"/>
          <a:cs typeface="+mn-cs"/>
        </a:defRPr>
      </a:lvl3pPr>
      <a:lvl4pPr marL="30376315" algn="l" defTabSz="10125432" rtl="0" eaLnBrk="1" latinLnBrk="0" hangingPunct="1">
        <a:defRPr sz="40214" kern="1200">
          <a:solidFill>
            <a:schemeClr val="tx1"/>
          </a:solidFill>
          <a:latin typeface="+mn-lt"/>
          <a:ea typeface="+mn-ea"/>
          <a:cs typeface="+mn-cs"/>
        </a:defRPr>
      </a:lvl4pPr>
      <a:lvl5pPr marL="40501781" algn="l" defTabSz="10125432" rtl="0" eaLnBrk="1" latinLnBrk="0" hangingPunct="1">
        <a:defRPr sz="40214" kern="1200">
          <a:solidFill>
            <a:schemeClr val="tx1"/>
          </a:solidFill>
          <a:latin typeface="+mn-lt"/>
          <a:ea typeface="+mn-ea"/>
          <a:cs typeface="+mn-cs"/>
        </a:defRPr>
      </a:lvl5pPr>
      <a:lvl6pPr marL="50627232" algn="l" defTabSz="10125432" rtl="0" eaLnBrk="1" latinLnBrk="0" hangingPunct="1">
        <a:defRPr sz="40214" kern="1200">
          <a:solidFill>
            <a:schemeClr val="tx1"/>
          </a:solidFill>
          <a:latin typeface="+mn-lt"/>
          <a:ea typeface="+mn-ea"/>
          <a:cs typeface="+mn-cs"/>
        </a:defRPr>
      </a:lvl6pPr>
      <a:lvl7pPr marL="51206400" algn="l" defTabSz="10125432" rtl="0" eaLnBrk="1" latinLnBrk="0" hangingPunct="1">
        <a:defRPr sz="40214" kern="1200">
          <a:solidFill>
            <a:schemeClr val="tx1"/>
          </a:solidFill>
          <a:latin typeface="+mn-lt"/>
          <a:ea typeface="+mn-ea"/>
          <a:cs typeface="+mn-cs"/>
        </a:defRPr>
      </a:lvl7pPr>
      <a:lvl8pPr marL="51206400" algn="l" defTabSz="10125432" rtl="0" eaLnBrk="1" latinLnBrk="0" hangingPunct="1">
        <a:defRPr sz="40214" kern="1200">
          <a:solidFill>
            <a:schemeClr val="tx1"/>
          </a:solidFill>
          <a:latin typeface="+mn-lt"/>
          <a:ea typeface="+mn-ea"/>
          <a:cs typeface="+mn-cs"/>
        </a:defRPr>
      </a:lvl8pPr>
      <a:lvl9pPr marL="51206400" algn="l" defTabSz="10125432" rtl="0" eaLnBrk="1" latinLnBrk="0" hangingPunct="1">
        <a:defRPr sz="402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chart" Target="../charts/chart5.xml"/><Relationship Id="rId5" Type="http://schemas.openxmlformats.org/officeDocument/2006/relationships/image" Target="../media/image3.png"/><Relationship Id="rId10" Type="http://schemas.openxmlformats.org/officeDocument/2006/relationships/chart" Target="../charts/chart4.xml"/><Relationship Id="rId4" Type="http://schemas.openxmlformats.org/officeDocument/2006/relationships/image" Target="../media/image2.pn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4CA92-7BCF-096F-B674-8A1C8D2067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D0FE8A-176F-89C2-A887-B9798EE135D3}"/>
              </a:ext>
            </a:extLst>
          </p:cNvPr>
          <p:cNvSpPr/>
          <p:nvPr/>
        </p:nvSpPr>
        <p:spPr>
          <a:xfrm>
            <a:off x="0" y="-42996"/>
            <a:ext cx="43891200" cy="5535230"/>
          </a:xfrm>
          <a:prstGeom prst="rect">
            <a:avLst/>
          </a:prstGeom>
          <a:solidFill>
            <a:schemeClr val="bg1"/>
          </a:solid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gn="ctr"/>
            <a:endParaRPr lang="en-US" sz="10224"/>
          </a:p>
        </p:txBody>
      </p:sp>
      <p:cxnSp>
        <p:nvCxnSpPr>
          <p:cNvPr id="7" name="Straight Connector 6">
            <a:extLst>
              <a:ext uri="{FF2B5EF4-FFF2-40B4-BE49-F238E27FC236}">
                <a16:creationId xmlns:a16="http://schemas.microsoft.com/office/drawing/2014/main" id="{1141CD59-EDA7-4C30-175A-30A3711A1E23}"/>
              </a:ext>
            </a:extLst>
          </p:cNvPr>
          <p:cNvCxnSpPr>
            <a:cxnSpLocks/>
          </p:cNvCxnSpPr>
          <p:nvPr/>
        </p:nvCxnSpPr>
        <p:spPr>
          <a:xfrm flipV="1">
            <a:off x="0" y="5492234"/>
            <a:ext cx="43937282" cy="43346"/>
          </a:xfrm>
          <a:prstGeom prst="line">
            <a:avLst/>
          </a:prstGeom>
          <a:ln w="215900">
            <a:solidFill>
              <a:srgbClr val="FA4616"/>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82C4A5A-F383-3C54-53F4-DE9ACE6F716F}"/>
              </a:ext>
            </a:extLst>
          </p:cNvPr>
          <p:cNvSpPr txBox="1"/>
          <p:nvPr/>
        </p:nvSpPr>
        <p:spPr>
          <a:xfrm>
            <a:off x="4707117" y="238769"/>
            <a:ext cx="35930352" cy="1464134"/>
          </a:xfrm>
          <a:prstGeom prst="rect">
            <a:avLst/>
          </a:prstGeom>
          <a:noFill/>
        </p:spPr>
        <p:txBody>
          <a:bodyPr wrap="square" lIns="78379" tIns="39187" rIns="78379" bIns="39187"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gn="ctr"/>
            <a:r>
              <a:rPr lang="en-US" sz="9000" b="1">
                <a:solidFill>
                  <a:srgbClr val="01458B"/>
                </a:solidFill>
                <a:latin typeface="Aptos" panose="020B0004020202020204" pitchFamily="34" charset="0"/>
                <a:ea typeface="ＭＳ Ｐゴシック"/>
              </a:rPr>
              <a:t>Ketogenic/Anti-ketogenic Potential of Food in Precision Medicine </a:t>
            </a:r>
          </a:p>
        </p:txBody>
      </p:sp>
      <p:sp>
        <p:nvSpPr>
          <p:cNvPr id="22" name="TextBox 21">
            <a:extLst>
              <a:ext uri="{FF2B5EF4-FFF2-40B4-BE49-F238E27FC236}">
                <a16:creationId xmlns:a16="http://schemas.microsoft.com/office/drawing/2014/main" id="{EAA0620F-3C77-B601-DBC8-6F35B91E2143}"/>
              </a:ext>
            </a:extLst>
          </p:cNvPr>
          <p:cNvSpPr txBox="1"/>
          <p:nvPr/>
        </p:nvSpPr>
        <p:spPr>
          <a:xfrm>
            <a:off x="653182" y="5919418"/>
            <a:ext cx="9547363" cy="751872"/>
          </a:xfrm>
          <a:prstGeom prst="rect">
            <a:avLst/>
          </a:prstGeom>
          <a:solidFill>
            <a:srgbClr val="01458B"/>
          </a:solidFill>
          <a:ln w="76200">
            <a:solidFill>
              <a:srgbClr val="002060"/>
            </a:solidFill>
          </a:ln>
        </p:spPr>
        <p:txBody>
          <a:bodyPr wrap="square" rtlCol="0">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86" b="1" dirty="0">
                <a:solidFill>
                  <a:srgbClr val="FA4616"/>
                </a:solidFill>
                <a:latin typeface="Aptos" panose="020B0004020202020204" pitchFamily="34" charset="0"/>
              </a:rPr>
              <a:t>Abstract</a:t>
            </a:r>
          </a:p>
        </p:txBody>
      </p:sp>
      <p:pic>
        <p:nvPicPr>
          <p:cNvPr id="3" name="Picture 2" descr="Logo&#10;&#10;Description automatically generated">
            <a:extLst>
              <a:ext uri="{FF2B5EF4-FFF2-40B4-BE49-F238E27FC236}">
                <a16:creationId xmlns:a16="http://schemas.microsoft.com/office/drawing/2014/main" id="{32E5F946-227D-640D-3220-C5300E299046}"/>
              </a:ext>
            </a:extLst>
          </p:cNvPr>
          <p:cNvPicPr>
            <a:picLocks noChangeAspect="1"/>
          </p:cNvPicPr>
          <p:nvPr/>
        </p:nvPicPr>
        <p:blipFill>
          <a:blip r:embed="rId3"/>
          <a:stretch>
            <a:fillRect/>
          </a:stretch>
        </p:blipFill>
        <p:spPr>
          <a:xfrm>
            <a:off x="471638" y="596497"/>
            <a:ext cx="4477916" cy="4255026"/>
          </a:xfrm>
          <a:prstGeom prst="rect">
            <a:avLst/>
          </a:prstGeom>
        </p:spPr>
      </p:pic>
      <p:sp>
        <p:nvSpPr>
          <p:cNvPr id="18" name="TextBox 17">
            <a:extLst>
              <a:ext uri="{FF2B5EF4-FFF2-40B4-BE49-F238E27FC236}">
                <a16:creationId xmlns:a16="http://schemas.microsoft.com/office/drawing/2014/main" id="{645AE44F-797C-F592-281B-BF360EDF7C1B}"/>
              </a:ext>
            </a:extLst>
          </p:cNvPr>
          <p:cNvSpPr txBox="1"/>
          <p:nvPr/>
        </p:nvSpPr>
        <p:spPr>
          <a:xfrm>
            <a:off x="10234061" y="4264842"/>
            <a:ext cx="22301030" cy="1240355"/>
          </a:xfrm>
          <a:prstGeom prst="rect">
            <a:avLst/>
          </a:prstGeom>
          <a:noFill/>
        </p:spPr>
        <p:txBody>
          <a:bodyPr wrap="square" lIns="78379" tIns="39187" rIns="78379" bIns="39187"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gn="ctr"/>
            <a:r>
              <a:rPr lang="en-US" sz="3773" baseline="30000">
                <a:solidFill>
                  <a:srgbClr val="01458B"/>
                </a:solidFill>
                <a:latin typeface="Aptos" panose="020B0004020202020204" pitchFamily="34" charset="0"/>
                <a:ea typeface="ＭＳ Ｐゴシック"/>
              </a:rPr>
              <a:t>1</a:t>
            </a:r>
            <a:r>
              <a:rPr lang="en-US" sz="3773">
                <a:solidFill>
                  <a:srgbClr val="01458B"/>
                </a:solidFill>
                <a:latin typeface="Aptos" panose="020B0004020202020204" pitchFamily="34" charset="0"/>
                <a:ea typeface="ＭＳ Ｐゴシック"/>
              </a:rPr>
              <a:t>Students in ALS4932 </a:t>
            </a:r>
            <a:r>
              <a:rPr lang="en-US" sz="3773" baseline="30000">
                <a:solidFill>
                  <a:srgbClr val="01458B"/>
                </a:solidFill>
                <a:latin typeface="Aptos" panose="020B0004020202020204" pitchFamily="34" charset="0"/>
                <a:ea typeface="ＭＳ Ｐゴシック"/>
              </a:rPr>
              <a:t>2</a:t>
            </a:r>
            <a:r>
              <a:rPr lang="en-US" sz="3773">
                <a:solidFill>
                  <a:srgbClr val="01458B"/>
                </a:solidFill>
                <a:latin typeface="Aptos" panose="020B0004020202020204" pitchFamily="34" charset="0"/>
                <a:ea typeface="ＭＳ Ｐゴシック"/>
              </a:rPr>
              <a:t>FSHN at the University of Florida </a:t>
            </a:r>
            <a:r>
              <a:rPr lang="en-US" sz="3773" baseline="30000">
                <a:solidFill>
                  <a:srgbClr val="01458B"/>
                </a:solidFill>
                <a:latin typeface="Aptos" panose="020B0004020202020204" pitchFamily="34" charset="0"/>
                <a:ea typeface="ＭＳ Ｐゴシック"/>
              </a:rPr>
              <a:t>3</a:t>
            </a:r>
            <a:r>
              <a:rPr lang="en-US" sz="3773">
                <a:solidFill>
                  <a:srgbClr val="01458B"/>
                </a:solidFill>
                <a:latin typeface="Aptos" panose="020B0004020202020204" pitchFamily="34" charset="0"/>
                <a:ea typeface="ＭＳ Ｐゴシック"/>
              </a:rPr>
              <a:t>Division of Pediatric Neurology at the University of Florida </a:t>
            </a:r>
            <a:r>
              <a:rPr lang="en-US" sz="3773" baseline="30000">
                <a:solidFill>
                  <a:srgbClr val="01458B"/>
                </a:solidFill>
                <a:latin typeface="Aptos" panose="020B0004020202020204" pitchFamily="34" charset="0"/>
                <a:ea typeface="ＭＳ Ｐゴシック"/>
              </a:rPr>
              <a:t>4</a:t>
            </a:r>
            <a:r>
              <a:rPr lang="en-US" sz="3773">
                <a:solidFill>
                  <a:srgbClr val="01458B"/>
                </a:solidFill>
                <a:latin typeface="Aptos" panose="020B0004020202020204" pitchFamily="34" charset="0"/>
                <a:ea typeface="ＭＳ Ｐゴシック"/>
              </a:rPr>
              <a:t>Division of Adult Neurology at the University of Florida</a:t>
            </a:r>
          </a:p>
        </p:txBody>
      </p:sp>
      <p:sp>
        <p:nvSpPr>
          <p:cNvPr id="19" name="TextBox 18">
            <a:extLst>
              <a:ext uri="{FF2B5EF4-FFF2-40B4-BE49-F238E27FC236}">
                <a16:creationId xmlns:a16="http://schemas.microsoft.com/office/drawing/2014/main" id="{79FA44C3-6664-5764-5C36-D53080C73A1A}"/>
              </a:ext>
            </a:extLst>
          </p:cNvPr>
          <p:cNvSpPr txBox="1"/>
          <p:nvPr/>
        </p:nvSpPr>
        <p:spPr>
          <a:xfrm>
            <a:off x="653182" y="6952019"/>
            <a:ext cx="9547363" cy="10859640"/>
          </a:xfrm>
          <a:prstGeom prst="rect">
            <a:avLst/>
          </a:prstGeom>
          <a:noFill/>
          <a:ln w="76200">
            <a:solidFill>
              <a:srgbClr val="FA4616"/>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nSpc>
                <a:spcPct val="107000"/>
              </a:lnSpc>
              <a:spcAft>
                <a:spcPts val="686"/>
              </a:spcAft>
            </a:pPr>
            <a:r>
              <a:rPr lang="en-US" sz="2800" dirty="0">
                <a:latin typeface="Aptos"/>
                <a:ea typeface="Aptos" panose="020B0004020202020204" pitchFamily="34" charset="0"/>
                <a:cs typeface="Aptos" panose="020B0004020202020204" pitchFamily="34" charset="0"/>
              </a:rPr>
              <a:t>A century ago, use of ketogenic diet was introduced to the medical literature for the treatment of seizures. Since then, different versions used 1) grams of carbohydrate consumed per day, 2) a keto ratio of foods consumed per day (grams of dietary fat divided by the sum of grams of protein plus grams of carbohydrate), or 3) food with a low glycemic index. Medical literature supports use of the therapy for many chronic illnesses but concludes that the therapy must be defined in greater detail before the questions addressed can be answered for precision medicine. </a:t>
            </a:r>
          </a:p>
          <a:p>
            <a:pPr>
              <a:lnSpc>
                <a:spcPct val="107000"/>
              </a:lnSpc>
              <a:spcAft>
                <a:spcPts val="686"/>
              </a:spcAft>
            </a:pPr>
            <a:r>
              <a:rPr lang="en-US" sz="2800" dirty="0">
                <a:latin typeface="Aptos"/>
                <a:ea typeface="Aptos" panose="020B0004020202020204" pitchFamily="34" charset="0"/>
                <a:cs typeface="Aptos" panose="020B0004020202020204" pitchFamily="34" charset="0"/>
              </a:rPr>
              <a:t>We chose 20 recipes from a ketogenic website frequently recommended by medical providers, made a grocery list of foods listed in recipes, collected nutrient composition data for several products of each food that might be purchased by a patient, compared the nutrient content of the products for each food, and calculated several ketogenic and anti-ketogenic parameters for each recipe. We conclude that the product of the food chosen, and the parameter used for dosing are major controllable factors in the resulting therapy and should be documented. We are proposing the parameter Ketogenic/Antiketogenic Potential Percent (KAPC) as the next step in reaching a better-defined ketogenic therapy.</a:t>
            </a:r>
          </a:p>
          <a:p>
            <a:pPr>
              <a:lnSpc>
                <a:spcPct val="107000"/>
              </a:lnSpc>
              <a:spcAft>
                <a:spcPts val="686"/>
              </a:spcAft>
            </a:pPr>
            <a:endParaRPr lang="en-US" sz="2800" dirty="0">
              <a:latin typeface="Aptos"/>
            </a:endParaRPr>
          </a:p>
        </p:txBody>
      </p:sp>
      <p:sp>
        <p:nvSpPr>
          <p:cNvPr id="30" name="TextBox 29">
            <a:extLst>
              <a:ext uri="{FF2B5EF4-FFF2-40B4-BE49-F238E27FC236}">
                <a16:creationId xmlns:a16="http://schemas.microsoft.com/office/drawing/2014/main" id="{A07EDF9B-72B6-B0A2-4B4E-499CA17C4E69}"/>
              </a:ext>
            </a:extLst>
          </p:cNvPr>
          <p:cNvSpPr txBox="1"/>
          <p:nvPr/>
        </p:nvSpPr>
        <p:spPr>
          <a:xfrm>
            <a:off x="32535091" y="25594083"/>
            <a:ext cx="10833554" cy="752514"/>
          </a:xfrm>
          <a:prstGeom prst="rect">
            <a:avLst/>
          </a:prstGeom>
          <a:solidFill>
            <a:srgbClr val="01458B"/>
          </a:solidFill>
          <a:ln w="76200">
            <a:solidFill>
              <a:srgbClr val="002060"/>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90" b="1" dirty="0">
                <a:solidFill>
                  <a:srgbClr val="FA4616"/>
                </a:solidFill>
                <a:latin typeface="Aptos"/>
                <a:ea typeface="ＭＳ Ｐゴシック"/>
              </a:rPr>
              <a:t>Conclusion</a:t>
            </a:r>
            <a:endParaRPr lang="en-US" sz="4290" dirty="0"/>
          </a:p>
        </p:txBody>
      </p:sp>
      <p:sp>
        <p:nvSpPr>
          <p:cNvPr id="32" name="TextBox 31">
            <a:extLst>
              <a:ext uri="{FF2B5EF4-FFF2-40B4-BE49-F238E27FC236}">
                <a16:creationId xmlns:a16="http://schemas.microsoft.com/office/drawing/2014/main" id="{B2574510-5E07-CD03-0CBC-E83F0BA6FEA5}"/>
              </a:ext>
            </a:extLst>
          </p:cNvPr>
          <p:cNvSpPr txBox="1"/>
          <p:nvPr/>
        </p:nvSpPr>
        <p:spPr>
          <a:xfrm>
            <a:off x="32535091" y="12371814"/>
            <a:ext cx="10804979" cy="12988171"/>
          </a:xfrm>
          <a:prstGeom prst="rect">
            <a:avLst/>
          </a:prstGeom>
          <a:noFill/>
          <a:ln w="76200">
            <a:solidFill>
              <a:srgbClr val="FA4616"/>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marL="0" marR="0" fontAlgn="base">
              <a:buNone/>
            </a:pPr>
            <a:r>
              <a:rPr lang="en-US" sz="2800" dirty="0">
                <a:effectLst/>
                <a:latin typeface="Aptos" panose="020B0004020202020204" pitchFamily="34" charset="0"/>
                <a:ea typeface="Times New Roman" panose="02020603050405020304" pitchFamily="18" charset="0"/>
              </a:rPr>
              <a:t>When considering the individual food products, we found that different brands of the same food have variable grams of carbohydrate per 100 grams. Analyzing products like mayonnaise, we were able to see the different brands per product vary between 0 to 13.3 grams of carbohydrate. Even among the same brand, certain variations of the product were found to be higher in carbohydrate than others. Consideration of the carbohydrate content is crucial to ketogenic therapy, and thus we used the highest and lowest carb examples for the purpose of our recipe creation and dosing method analysis.</a:t>
            </a:r>
          </a:p>
          <a:p>
            <a:pPr marL="0" marR="0" fontAlgn="base">
              <a:buNone/>
            </a:pPr>
            <a:r>
              <a:rPr lang="en-US" sz="2800" dirty="0">
                <a:effectLst/>
                <a:latin typeface="Aptos" panose="020B0004020202020204" pitchFamily="34" charset="0"/>
                <a:ea typeface="Times New Roman" panose="02020603050405020304" pitchFamily="18" charset="0"/>
              </a:rPr>
              <a:t>When focusing on carbohydrate variation in recipe creation, it was seen that meals using brands of a food with lower carbohydrate content resulted in different doses of the Ketogenic Diet compared to the same food with higher carbohydrate. Both calculated results were often different from the grams of carbohydrate reported by the Charlie Foundation for the meal.  A similar pattern was observed among the dosing of Precision Ketogenic Therapy, as meals using brands of a food with the lower carbohydrate content resulted in different dosing ratios compared to the high carbohydrate product. Both calculated results were often different from the Ketogenic Diet Ratio reported on the website for the meal.</a:t>
            </a:r>
          </a:p>
          <a:p>
            <a:r>
              <a:rPr lang="en-US" sz="2800" dirty="0">
                <a:effectLst/>
                <a:latin typeface="Aptos" panose="020B0004020202020204" pitchFamily="34" charset="0"/>
                <a:ea typeface="Times New Roman" panose="02020603050405020304" pitchFamily="18" charset="0"/>
              </a:rPr>
              <a:t>Current dosing options assume that each gram of fat eaten is 100 precent ketogenic and each gram of protein and fat are 100 percent antiketogenic. However, empirical data have shown that 46% of protein is potentially ketogenic, and that 10% of fat is potentially antiketogenic (1). </a:t>
            </a:r>
            <a:r>
              <a:rPr lang="en-US" sz="2800" dirty="0">
                <a:latin typeface="Aptos" panose="020B0004020202020204" pitchFamily="34" charset="0"/>
                <a:ea typeface="Times New Roman" panose="02020603050405020304" pitchFamily="18" charset="0"/>
              </a:rPr>
              <a:t>T</a:t>
            </a:r>
            <a:r>
              <a:rPr lang="en-US" sz="2800" dirty="0">
                <a:effectLst/>
                <a:latin typeface="Aptos" panose="020B0004020202020204" pitchFamily="34" charset="0"/>
                <a:ea typeface="Times New Roman" panose="02020603050405020304" pitchFamily="18" charset="0"/>
              </a:rPr>
              <a:t>he Ketogenic/Antiketogenic Ratio (K/A ratio) and Ketogenic-Antiketogenic Potential of Calories (KAPC) dosing options incorporate this information. </a:t>
            </a:r>
          </a:p>
          <a:p>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a:pPr>
            <a:r>
              <a:rPr lang="en-US" sz="1800" kern="100">
                <a:latin typeface="Aptos"/>
                <a:ea typeface="Aptos" panose="020B0004020202020204" pitchFamily="34" charset="0"/>
                <a:cs typeface="Times New Roman"/>
              </a:rPr>
              <a:t>Zilberter</a:t>
            </a:r>
            <a:r>
              <a:rPr lang="en-US" sz="1800" kern="100">
                <a:effectLst/>
                <a:latin typeface="Aptos"/>
                <a:ea typeface="Aptos" panose="020B0004020202020204" pitchFamily="34" charset="0"/>
                <a:cs typeface="Times New Roman"/>
              </a:rPr>
              <a:t>, T, et.al. Ketogenic Ratio Determines Metabolic Effects of Macronutrients and Prevents Interpretive </a:t>
            </a:r>
            <a:r>
              <a:rPr lang="en-US" sz="1800" kern="100" dirty="0">
                <a:effectLst/>
                <a:latin typeface="Aptos"/>
                <a:ea typeface="Aptos" panose="020B0004020202020204" pitchFamily="34" charset="0"/>
                <a:cs typeface="Times New Roman"/>
              </a:rPr>
              <a:t>Bias - Front </a:t>
            </a:r>
            <a:r>
              <a:rPr lang="en-US" sz="1800" kern="100" dirty="0" err="1">
                <a:effectLst/>
                <a:latin typeface="Aptos"/>
                <a:ea typeface="Aptos" panose="020B0004020202020204" pitchFamily="34" charset="0"/>
                <a:cs typeface="Times New Roman"/>
              </a:rPr>
              <a:t>Nutr</a:t>
            </a:r>
            <a:r>
              <a:rPr lang="en-US" sz="1800" kern="100" dirty="0">
                <a:effectLst/>
                <a:latin typeface="Aptos"/>
                <a:ea typeface="Aptos" panose="020B0004020202020204" pitchFamily="34" charset="0"/>
                <a:cs typeface="Times New Roman"/>
              </a:rPr>
              <a:t> 2018 Vol. 5 Article 75</a:t>
            </a:r>
            <a:endParaRPr lang="en-US" sz="1800" kern="100">
              <a:effectLst/>
              <a:latin typeface="Aptos"/>
              <a:ea typeface="Aptos" panose="020B0004020202020204" pitchFamily="34" charset="0"/>
              <a:cs typeface="Times New Roman"/>
            </a:endParaRPr>
          </a:p>
        </p:txBody>
      </p:sp>
      <p:sp>
        <p:nvSpPr>
          <p:cNvPr id="34" name="TextBox 33">
            <a:extLst>
              <a:ext uri="{FF2B5EF4-FFF2-40B4-BE49-F238E27FC236}">
                <a16:creationId xmlns:a16="http://schemas.microsoft.com/office/drawing/2014/main" id="{ED07BAEB-3BF6-73A1-CE7F-970B8B3DB9F4}"/>
              </a:ext>
            </a:extLst>
          </p:cNvPr>
          <p:cNvSpPr txBox="1"/>
          <p:nvPr/>
        </p:nvSpPr>
        <p:spPr>
          <a:xfrm>
            <a:off x="32535091" y="6899165"/>
            <a:ext cx="10808034" cy="3970318"/>
          </a:xfrm>
          <a:prstGeom prst="rect">
            <a:avLst/>
          </a:prstGeom>
          <a:noFill/>
          <a:ln w="76200">
            <a:solidFill>
              <a:srgbClr val="FA4616"/>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marL="457200" indent="-457200" algn="l" rtl="0" fontAlgn="base">
              <a:buFont typeface="Arial" panose="020B0604020202020204" pitchFamily="34" charset="0"/>
              <a:buChar char="•"/>
            </a:pPr>
            <a:r>
              <a:rPr lang="en-US" sz="2800" b="0" i="0" u="none" strike="noStrike" dirty="0">
                <a:effectLst/>
                <a:latin typeface="Aptos" panose="020B0004020202020204" pitchFamily="34" charset="0"/>
              </a:rPr>
              <a:t>20 recipes were selected from the recommended website for ketogenic therapy</a:t>
            </a:r>
            <a:r>
              <a:rPr lang="en-US" sz="2800" dirty="0">
                <a:latin typeface="Aptos" panose="020B0004020202020204" pitchFamily="34" charset="0"/>
              </a:rPr>
              <a:t>, </a:t>
            </a:r>
            <a:r>
              <a:rPr lang="en-US" sz="2800" b="0" i="0" u="none" strike="noStrike" dirty="0">
                <a:effectLst/>
                <a:latin typeface="Aptos" panose="020B0004020202020204" pitchFamily="34" charset="0"/>
              </a:rPr>
              <a:t>the Charlie Foundation. </a:t>
            </a:r>
          </a:p>
          <a:p>
            <a:pPr marL="457200" indent="-457200" algn="l" rtl="0" fontAlgn="base">
              <a:buFont typeface="Arial" panose="020B0604020202020204" pitchFamily="34" charset="0"/>
              <a:buChar char="•"/>
            </a:pPr>
            <a:r>
              <a:rPr lang="en-US" sz="2800" b="0" i="0" u="none" strike="noStrike" dirty="0">
                <a:effectLst/>
                <a:latin typeface="Aptos" panose="020B0004020202020204" pitchFamily="34" charset="0"/>
              </a:rPr>
              <a:t>15 CURE students created a database containing the nutrient composition of various products of foods listed in those recipes.  </a:t>
            </a:r>
            <a:endParaRPr lang="en-US" sz="2800" dirty="0">
              <a:latin typeface="Aptos" panose="020B0004020202020204" pitchFamily="34" charset="0"/>
            </a:endParaRPr>
          </a:p>
          <a:p>
            <a:pPr marL="457200" indent="-457200" algn="l" rtl="0" fontAlgn="base">
              <a:buFont typeface="Arial" panose="020B0604020202020204" pitchFamily="34" charset="0"/>
              <a:buChar char="•"/>
            </a:pPr>
            <a:r>
              <a:rPr lang="en-US" sz="2800" dirty="0">
                <a:latin typeface="Aptos" panose="020B0004020202020204" pitchFamily="34" charset="0"/>
              </a:rPr>
              <a:t>To compare different methods of ketogenic therapy dosing, we analyzed each product’s amount of carbohydrate, and the Modified Adkins high and low carbohydrate amounts, high and low PKT ratio, website (Charlie Foundation) keto ratio, and Ketogenic/Antiketogenic Potential of Calories for the 20 recipes.</a:t>
            </a:r>
          </a:p>
        </p:txBody>
      </p:sp>
      <p:sp>
        <p:nvSpPr>
          <p:cNvPr id="35" name="TextBox 34">
            <a:extLst>
              <a:ext uri="{FF2B5EF4-FFF2-40B4-BE49-F238E27FC236}">
                <a16:creationId xmlns:a16="http://schemas.microsoft.com/office/drawing/2014/main" id="{29C364CE-70E0-CED4-7DA3-41879F07A52F}"/>
              </a:ext>
            </a:extLst>
          </p:cNvPr>
          <p:cNvSpPr txBox="1"/>
          <p:nvPr/>
        </p:nvSpPr>
        <p:spPr>
          <a:xfrm>
            <a:off x="32509571" y="26546059"/>
            <a:ext cx="10833554" cy="5632311"/>
          </a:xfrm>
          <a:prstGeom prst="rect">
            <a:avLst/>
          </a:prstGeom>
          <a:noFill/>
          <a:ln w="76200">
            <a:solidFill>
              <a:srgbClr val="FA4616"/>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Our analyses demonstrated the importance of brand specificity when utilizing ketogenic therapy. This data can be used to explain to families why they need to buy brand specific foods as listed in the personalized patient specific cookbook.</a:t>
            </a:r>
          </a:p>
          <a:p>
            <a:pPr marR="0" lvl="0">
              <a:tabLst>
                <a:tab pos="457200" algn="l"/>
              </a:tabLst>
            </a:pP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Healthcare providers can take advantage of computing power to use more specific calculations of dosing that was not available when ketogenic therapy was first created 100 years ago. Therefore, we suggest ketogenic programs utilize KAPC going forward.</a:t>
            </a:r>
          </a:p>
          <a:p>
            <a:pPr marR="0" lvl="0">
              <a:tabLst>
                <a:tab pos="457200" algn="l"/>
              </a:tabLst>
            </a:pP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The healthcare community and medical research community can benefit from better defined therapy that facilitates greater optimization for individual patients and facilitates reproducibility of ketogenic therapy research.</a:t>
            </a:r>
          </a:p>
        </p:txBody>
      </p:sp>
      <p:sp>
        <p:nvSpPr>
          <p:cNvPr id="13" name="TextBox 12">
            <a:extLst>
              <a:ext uri="{FF2B5EF4-FFF2-40B4-BE49-F238E27FC236}">
                <a16:creationId xmlns:a16="http://schemas.microsoft.com/office/drawing/2014/main" id="{323F4F20-4DA1-DA71-C84A-19FC10A737E6}"/>
              </a:ext>
            </a:extLst>
          </p:cNvPr>
          <p:cNvSpPr txBox="1"/>
          <p:nvPr/>
        </p:nvSpPr>
        <p:spPr>
          <a:xfrm>
            <a:off x="624882" y="18420335"/>
            <a:ext cx="9607546" cy="751872"/>
          </a:xfrm>
          <a:prstGeom prst="rect">
            <a:avLst/>
          </a:prstGeom>
          <a:solidFill>
            <a:srgbClr val="01458B"/>
          </a:solidFill>
          <a:ln w="76200">
            <a:solidFill>
              <a:srgbClr val="002060"/>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90" b="1" dirty="0">
                <a:solidFill>
                  <a:srgbClr val="FA4616"/>
                </a:solidFill>
                <a:latin typeface="Aptos"/>
                <a:ea typeface="ＭＳ Ｐゴシック"/>
              </a:rPr>
              <a:t>Introduction</a:t>
            </a:r>
            <a:endParaRPr lang="en-US" sz="4290" dirty="0"/>
          </a:p>
        </p:txBody>
      </p:sp>
      <p:sp>
        <p:nvSpPr>
          <p:cNvPr id="15" name="TextBox 14">
            <a:extLst>
              <a:ext uri="{FF2B5EF4-FFF2-40B4-BE49-F238E27FC236}">
                <a16:creationId xmlns:a16="http://schemas.microsoft.com/office/drawing/2014/main" id="{6D4E2017-C038-E76C-C7CB-B5A60A8BB20C}"/>
              </a:ext>
            </a:extLst>
          </p:cNvPr>
          <p:cNvSpPr txBox="1"/>
          <p:nvPr/>
        </p:nvSpPr>
        <p:spPr>
          <a:xfrm>
            <a:off x="32535091" y="11347289"/>
            <a:ext cx="10808034" cy="752514"/>
          </a:xfrm>
          <a:prstGeom prst="rect">
            <a:avLst/>
          </a:prstGeom>
          <a:solidFill>
            <a:srgbClr val="01458B"/>
          </a:solidFill>
          <a:ln w="76200">
            <a:solidFill>
              <a:srgbClr val="002060"/>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90" b="1" dirty="0">
                <a:solidFill>
                  <a:srgbClr val="FA4616"/>
                </a:solidFill>
                <a:latin typeface="Aptos"/>
                <a:ea typeface="ＭＳ Ｐゴシック"/>
              </a:rPr>
              <a:t>Results</a:t>
            </a:r>
            <a:endParaRPr lang="en-US" sz="4290" dirty="0"/>
          </a:p>
        </p:txBody>
      </p:sp>
      <p:sp>
        <p:nvSpPr>
          <p:cNvPr id="9" name="TextBox 8">
            <a:extLst>
              <a:ext uri="{FF2B5EF4-FFF2-40B4-BE49-F238E27FC236}">
                <a16:creationId xmlns:a16="http://schemas.microsoft.com/office/drawing/2014/main" id="{49B223E8-FFA9-F86A-9C29-9D59022A655C}"/>
              </a:ext>
            </a:extLst>
          </p:cNvPr>
          <p:cNvSpPr txBox="1"/>
          <p:nvPr/>
        </p:nvSpPr>
        <p:spPr>
          <a:xfrm>
            <a:off x="4791943" y="2918978"/>
            <a:ext cx="33980952" cy="2215302"/>
          </a:xfrm>
          <a:prstGeom prst="rect">
            <a:avLst/>
          </a:prstGeom>
          <a:noFill/>
        </p:spPr>
        <p:txBody>
          <a:bodyPr wrap="square" lIns="78379" tIns="39187" rIns="78379" bIns="39187"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gn="ctr"/>
            <a:r>
              <a:rPr lang="en-US" sz="4627" b="1" dirty="0">
                <a:solidFill>
                  <a:srgbClr val="01458B"/>
                </a:solidFill>
                <a:latin typeface="Aptos" panose="020B0004020202020204" pitchFamily="34" charset="0"/>
                <a:ea typeface="ＭＳ Ｐゴシック"/>
              </a:rPr>
              <a:t>Mentors: Parrish Winesett MD</a:t>
            </a:r>
            <a:r>
              <a:rPr lang="en-US" sz="4627" b="1" baseline="30000" dirty="0">
                <a:solidFill>
                  <a:srgbClr val="01458B"/>
                </a:solidFill>
                <a:latin typeface="Aptos" panose="020B0004020202020204" pitchFamily="34" charset="0"/>
                <a:ea typeface="ＭＳ Ｐゴシック"/>
              </a:rPr>
              <a:t>3</a:t>
            </a:r>
            <a:r>
              <a:rPr lang="en-US" sz="4627" b="1" dirty="0">
                <a:solidFill>
                  <a:srgbClr val="01458B"/>
                </a:solidFill>
                <a:latin typeface="Aptos" panose="020B0004020202020204" pitchFamily="34" charset="0"/>
                <a:ea typeface="ＭＳ Ｐゴシック"/>
              </a:rPr>
              <a:t>, Maria Bruzzone MD</a:t>
            </a:r>
            <a:r>
              <a:rPr lang="en-US" sz="4627" b="1" baseline="30000" dirty="0">
                <a:solidFill>
                  <a:srgbClr val="01458B"/>
                </a:solidFill>
                <a:latin typeface="Aptos" panose="020B0004020202020204" pitchFamily="34" charset="0"/>
                <a:ea typeface="ＭＳ Ｐゴシック"/>
              </a:rPr>
              <a:t>4</a:t>
            </a:r>
            <a:r>
              <a:rPr lang="en-US" sz="4627" b="1" dirty="0">
                <a:solidFill>
                  <a:srgbClr val="01458B"/>
                </a:solidFill>
                <a:latin typeface="Aptos" panose="020B0004020202020204" pitchFamily="34" charset="0"/>
                <a:ea typeface="ＭＳ Ｐゴシック"/>
              </a:rPr>
              <a:t>, Melissa L. Moreno MS</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Zoe Craig</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AnnMarie Muñecas</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Hanyu Luo</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Samantha Waterman</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Peggy Borum</a:t>
            </a:r>
            <a:r>
              <a:rPr lang="en-US" sz="4627" b="1" baseline="30000" dirty="0">
                <a:solidFill>
                  <a:srgbClr val="01458B"/>
                </a:solidFill>
                <a:latin typeface="Aptos" panose="020B0004020202020204" pitchFamily="34" charset="0"/>
                <a:ea typeface="ＭＳ Ｐゴシック"/>
              </a:rPr>
              <a:t>2</a:t>
            </a:r>
            <a:r>
              <a:rPr lang="en-US" sz="4627" b="1" dirty="0">
                <a:solidFill>
                  <a:srgbClr val="01458B"/>
                </a:solidFill>
                <a:latin typeface="Aptos" panose="020B0004020202020204" pitchFamily="34" charset="0"/>
                <a:ea typeface="ＭＳ Ｐゴシック"/>
              </a:rPr>
              <a:t> PhD</a:t>
            </a:r>
          </a:p>
          <a:p>
            <a:pPr algn="ctr"/>
            <a:endParaRPr lang="en-US" sz="4627" b="1" dirty="0">
              <a:latin typeface="Aptos" panose="020B0004020202020204" pitchFamily="34" charset="0"/>
              <a:ea typeface="ＭＳ Ｐゴシック"/>
            </a:endParaRPr>
          </a:p>
        </p:txBody>
      </p:sp>
      <p:sp>
        <p:nvSpPr>
          <p:cNvPr id="8" name="TextBox 7">
            <a:extLst>
              <a:ext uri="{FF2B5EF4-FFF2-40B4-BE49-F238E27FC236}">
                <a16:creationId xmlns:a16="http://schemas.microsoft.com/office/drawing/2014/main" id="{7BB3C63C-452D-8BD4-6634-48C295E49A03}"/>
              </a:ext>
            </a:extLst>
          </p:cNvPr>
          <p:cNvSpPr txBox="1"/>
          <p:nvPr/>
        </p:nvSpPr>
        <p:spPr>
          <a:xfrm>
            <a:off x="5203131" y="1456401"/>
            <a:ext cx="34513634" cy="2215302"/>
          </a:xfrm>
          <a:prstGeom prst="rect">
            <a:avLst/>
          </a:prstGeom>
          <a:noFill/>
        </p:spPr>
        <p:txBody>
          <a:bodyPr wrap="square" lIns="78379" tIns="39187" rIns="78379" bIns="39187"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algn="ctr"/>
            <a:r>
              <a:rPr lang="en-US" sz="4627" b="1">
                <a:solidFill>
                  <a:srgbClr val="01458B"/>
                </a:solidFill>
                <a:latin typeface="Aptos" panose="020B0004020202020204" pitchFamily="34" charset="0"/>
                <a:ea typeface="ＭＳ Ｐゴシック"/>
              </a:rPr>
              <a:t>Ankit Ambatipudi</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Max Azzariti</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Ashlin Cannella</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Samantha Herrera</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Mary Huang</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Ashir Idrees</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Miaohan Lin</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a:t>
            </a:r>
          </a:p>
          <a:p>
            <a:pPr algn="ctr"/>
            <a:r>
              <a:rPr lang="en-US" sz="4627" b="1">
                <a:solidFill>
                  <a:srgbClr val="01458B"/>
                </a:solidFill>
                <a:latin typeface="Aptos" panose="020B0004020202020204" pitchFamily="34" charset="0"/>
                <a:ea typeface="ＭＳ Ｐゴシック"/>
              </a:rPr>
              <a:t>Vivek Panse</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Heer Patel</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Keya Patel</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Saathviksai Reddy</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Shreya Sreekanth</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Shruti Sreekanth</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Juliana Tu</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Katherine Wiklund</a:t>
            </a:r>
            <a:r>
              <a:rPr lang="en-US" sz="4627" b="1" baseline="30000">
                <a:solidFill>
                  <a:srgbClr val="01458B"/>
                </a:solidFill>
                <a:latin typeface="Aptos" panose="020B0004020202020204" pitchFamily="34" charset="0"/>
                <a:ea typeface="ＭＳ Ｐゴシック"/>
              </a:rPr>
              <a:t>1</a:t>
            </a:r>
            <a:r>
              <a:rPr lang="en-US" sz="4627" b="1">
                <a:solidFill>
                  <a:srgbClr val="01458B"/>
                </a:solidFill>
                <a:latin typeface="Aptos" panose="020B0004020202020204" pitchFamily="34" charset="0"/>
                <a:ea typeface="ＭＳ Ｐゴシック"/>
              </a:rPr>
              <a:t> </a:t>
            </a:r>
          </a:p>
          <a:p>
            <a:pPr algn="ctr"/>
            <a:endParaRPr lang="en-US" sz="4627" b="1">
              <a:latin typeface="Aptos" panose="020B0004020202020204" pitchFamily="34" charset="0"/>
              <a:ea typeface="ＭＳ Ｐゴシック"/>
            </a:endParaRPr>
          </a:p>
        </p:txBody>
      </p:sp>
      <p:pic>
        <p:nvPicPr>
          <p:cNvPr id="21" name="Picture 20" descr="Blue letters on a black background&#10;&#10;AI-generated content may be incorrect.">
            <a:extLst>
              <a:ext uri="{FF2B5EF4-FFF2-40B4-BE49-F238E27FC236}">
                <a16:creationId xmlns:a16="http://schemas.microsoft.com/office/drawing/2014/main" id="{C2A84D56-15E9-165E-028A-B66C48A66793}"/>
              </a:ext>
            </a:extLst>
          </p:cNvPr>
          <p:cNvPicPr>
            <a:picLocks noChangeAspect="1"/>
          </p:cNvPicPr>
          <p:nvPr/>
        </p:nvPicPr>
        <p:blipFill>
          <a:blip r:embed="rId4"/>
          <a:stretch>
            <a:fillRect/>
          </a:stretch>
        </p:blipFill>
        <p:spPr>
          <a:xfrm>
            <a:off x="36288180" y="3827058"/>
            <a:ext cx="7311103" cy="1502190"/>
          </a:xfrm>
          <a:prstGeom prst="rect">
            <a:avLst/>
          </a:prstGeom>
        </p:spPr>
      </p:pic>
      <p:pic>
        <p:nvPicPr>
          <p:cNvPr id="6" name="Picture 5" descr="A table with numbers and text&#10;&#10;AI-generated content may be incorrect.">
            <a:extLst>
              <a:ext uri="{FF2B5EF4-FFF2-40B4-BE49-F238E27FC236}">
                <a16:creationId xmlns:a16="http://schemas.microsoft.com/office/drawing/2014/main" id="{1E1DDFCA-1128-D7E8-3FAD-23038C6827A9}"/>
              </a:ext>
            </a:extLst>
          </p:cNvPr>
          <p:cNvPicPr>
            <a:picLocks noChangeAspect="1"/>
          </p:cNvPicPr>
          <p:nvPr/>
        </p:nvPicPr>
        <p:blipFill>
          <a:blip r:embed="rId5"/>
          <a:stretch>
            <a:fillRect/>
          </a:stretch>
        </p:blipFill>
        <p:spPr>
          <a:xfrm>
            <a:off x="11560321" y="6972484"/>
            <a:ext cx="19507322" cy="8010565"/>
          </a:xfrm>
          <a:prstGeom prst="rect">
            <a:avLst/>
          </a:prstGeom>
        </p:spPr>
      </p:pic>
      <p:sp>
        <p:nvSpPr>
          <p:cNvPr id="59" name="TextBox 58">
            <a:extLst>
              <a:ext uri="{FF2B5EF4-FFF2-40B4-BE49-F238E27FC236}">
                <a16:creationId xmlns:a16="http://schemas.microsoft.com/office/drawing/2014/main" id="{F1A15460-37D5-DA73-CD8E-460648E5B9B0}"/>
              </a:ext>
            </a:extLst>
          </p:cNvPr>
          <p:cNvSpPr txBox="1"/>
          <p:nvPr/>
        </p:nvSpPr>
        <p:spPr>
          <a:xfrm>
            <a:off x="32535091" y="5923937"/>
            <a:ext cx="10833554" cy="746358"/>
          </a:xfrm>
          <a:prstGeom prst="rect">
            <a:avLst/>
          </a:prstGeom>
          <a:solidFill>
            <a:srgbClr val="01458B"/>
          </a:solidFill>
          <a:ln w="76200">
            <a:solidFill>
              <a:srgbClr val="002060"/>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90" b="1" dirty="0">
                <a:solidFill>
                  <a:srgbClr val="FA4616"/>
                </a:solidFill>
                <a:latin typeface="Aptos"/>
                <a:ea typeface="ＭＳ Ｐゴシック"/>
              </a:rPr>
              <a:t>Methods</a:t>
            </a:r>
            <a:endParaRPr lang="en-US" sz="4290" b="1" dirty="0">
              <a:solidFill>
                <a:srgbClr val="FA4616"/>
              </a:solidFill>
              <a:latin typeface="Aptos" panose="020B0004020202020204" pitchFamily="34" charset="0"/>
            </a:endParaRPr>
          </a:p>
        </p:txBody>
      </p:sp>
      <p:sp>
        <p:nvSpPr>
          <p:cNvPr id="60" name="TextBox 59">
            <a:extLst>
              <a:ext uri="{FF2B5EF4-FFF2-40B4-BE49-F238E27FC236}">
                <a16:creationId xmlns:a16="http://schemas.microsoft.com/office/drawing/2014/main" id="{060B8873-F224-E009-54E5-BA7F07426027}"/>
              </a:ext>
            </a:extLst>
          </p:cNvPr>
          <p:cNvSpPr txBox="1"/>
          <p:nvPr/>
        </p:nvSpPr>
        <p:spPr>
          <a:xfrm>
            <a:off x="10961781" y="5919418"/>
            <a:ext cx="20812073" cy="764790"/>
          </a:xfrm>
          <a:prstGeom prst="rect">
            <a:avLst/>
          </a:prstGeom>
          <a:solidFill>
            <a:srgbClr val="01458B"/>
          </a:solidFill>
          <a:ln w="76200">
            <a:solidFill>
              <a:srgbClr val="002060"/>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r>
              <a:rPr lang="en-US" sz="4290" b="1" dirty="0">
                <a:solidFill>
                  <a:srgbClr val="FA4616"/>
                </a:solidFill>
                <a:latin typeface="Aptos"/>
                <a:ea typeface="ＭＳ Ｐゴシック"/>
              </a:rPr>
              <a:t>Figures</a:t>
            </a:r>
            <a:endParaRPr lang="en-US" sz="4290" b="1" dirty="0">
              <a:solidFill>
                <a:srgbClr val="FA4616"/>
              </a:solidFill>
              <a:latin typeface="Aptos" panose="020B0004020202020204" pitchFamily="34" charset="0"/>
            </a:endParaRPr>
          </a:p>
        </p:txBody>
      </p:sp>
      <p:sp>
        <p:nvSpPr>
          <p:cNvPr id="11" name="TextBox 10">
            <a:extLst>
              <a:ext uri="{FF2B5EF4-FFF2-40B4-BE49-F238E27FC236}">
                <a16:creationId xmlns:a16="http://schemas.microsoft.com/office/drawing/2014/main" id="{BB95D850-9AF4-7ADB-C1BF-602279B6B315}"/>
              </a:ext>
            </a:extLst>
          </p:cNvPr>
          <p:cNvSpPr txBox="1"/>
          <p:nvPr/>
        </p:nvSpPr>
        <p:spPr>
          <a:xfrm>
            <a:off x="624882" y="19438926"/>
            <a:ext cx="9575663" cy="12157174"/>
          </a:xfrm>
          <a:prstGeom prst="rect">
            <a:avLst/>
          </a:prstGeom>
          <a:noFill/>
          <a:ln w="76200">
            <a:solidFill>
              <a:srgbClr val="FA4616"/>
            </a:solidFill>
          </a:ln>
        </p:spPr>
        <p:txBody>
          <a:bodyPr wrap="square" lIns="91440" tIns="45720" rIns="91440" bIns="45720" rtlCol="0" anchor="t">
            <a:spAutoFit/>
          </a:bodyPr>
          <a:lstStyle>
            <a:defPPr>
              <a:defRPr lang="en-US"/>
            </a:defPPr>
            <a:lvl1pPr algn="l" rtl="0" fontAlgn="base">
              <a:spcBef>
                <a:spcPct val="0"/>
              </a:spcBef>
              <a:spcAft>
                <a:spcPct val="0"/>
              </a:spcAft>
              <a:defRPr sz="1871" kern="1200">
                <a:solidFill>
                  <a:schemeClr val="tx1"/>
                </a:solidFill>
                <a:latin typeface="Arial" charset="0"/>
                <a:ea typeface="ＭＳ Ｐゴシック" charset="0"/>
                <a:cs typeface="ＭＳ Ｐゴシック" charset="0"/>
              </a:defRPr>
            </a:lvl1pPr>
            <a:lvl2pPr marL="414920" indent="-324363" algn="l" rtl="0" fontAlgn="base">
              <a:spcBef>
                <a:spcPct val="0"/>
              </a:spcBef>
              <a:spcAft>
                <a:spcPct val="0"/>
              </a:spcAft>
              <a:defRPr sz="1871" kern="1200">
                <a:solidFill>
                  <a:schemeClr val="tx1"/>
                </a:solidFill>
                <a:latin typeface="Arial" charset="0"/>
                <a:ea typeface="ＭＳ Ｐゴシック" charset="0"/>
                <a:cs typeface="ＭＳ Ｐゴシック" charset="0"/>
              </a:defRPr>
            </a:lvl2pPr>
            <a:lvl3pPr marL="831418" indent="-648727" algn="l" rtl="0" fontAlgn="base">
              <a:spcBef>
                <a:spcPct val="0"/>
              </a:spcBef>
              <a:spcAft>
                <a:spcPct val="0"/>
              </a:spcAft>
              <a:defRPr sz="1871" kern="1200">
                <a:solidFill>
                  <a:schemeClr val="tx1"/>
                </a:solidFill>
                <a:latin typeface="Arial" charset="0"/>
                <a:ea typeface="ＭＳ Ｐゴシック" charset="0"/>
                <a:cs typeface="ＭＳ Ｐゴシック" charset="0"/>
              </a:defRPr>
            </a:lvl3pPr>
            <a:lvl4pPr marL="1246338" indent="-974668" algn="l" rtl="0" fontAlgn="base">
              <a:spcBef>
                <a:spcPct val="0"/>
              </a:spcBef>
              <a:spcAft>
                <a:spcPct val="0"/>
              </a:spcAft>
              <a:defRPr sz="1871" kern="1200">
                <a:solidFill>
                  <a:schemeClr val="tx1"/>
                </a:solidFill>
                <a:latin typeface="Arial" charset="0"/>
                <a:ea typeface="ＭＳ Ｐゴシック" charset="0"/>
                <a:cs typeface="ＭＳ Ｐゴシック" charset="0"/>
              </a:defRPr>
            </a:lvl4pPr>
            <a:lvl5pPr marL="1662835" indent="-1299031" algn="l" rtl="0" fontAlgn="base">
              <a:spcBef>
                <a:spcPct val="0"/>
              </a:spcBef>
              <a:spcAft>
                <a:spcPct val="0"/>
              </a:spcAft>
              <a:defRPr sz="1871" kern="1200">
                <a:solidFill>
                  <a:schemeClr val="tx1"/>
                </a:solidFill>
                <a:latin typeface="Arial" charset="0"/>
                <a:ea typeface="ＭＳ Ｐゴシック" charset="0"/>
                <a:cs typeface="ＭＳ Ｐゴシック" charset="0"/>
              </a:defRPr>
            </a:lvl5pPr>
            <a:lvl6pPr marL="454361" algn="l" defTabSz="90872" rtl="0" eaLnBrk="1" latinLnBrk="0" hangingPunct="1">
              <a:defRPr sz="1871" kern="1200">
                <a:solidFill>
                  <a:schemeClr val="tx1"/>
                </a:solidFill>
                <a:latin typeface="Arial" charset="0"/>
                <a:ea typeface="ＭＳ Ｐゴシック" charset="0"/>
                <a:cs typeface="ＭＳ Ｐゴシック" charset="0"/>
              </a:defRPr>
            </a:lvl6pPr>
            <a:lvl7pPr marL="545233" algn="l" defTabSz="90872" rtl="0" eaLnBrk="1" latinLnBrk="0" hangingPunct="1">
              <a:defRPr sz="1871" kern="1200">
                <a:solidFill>
                  <a:schemeClr val="tx1"/>
                </a:solidFill>
                <a:latin typeface="Arial" charset="0"/>
                <a:ea typeface="ＭＳ Ｐゴシック" charset="0"/>
                <a:cs typeface="ＭＳ Ｐゴシック" charset="0"/>
              </a:defRPr>
            </a:lvl7pPr>
            <a:lvl8pPr marL="636105" algn="l" defTabSz="90872" rtl="0" eaLnBrk="1" latinLnBrk="0" hangingPunct="1">
              <a:defRPr sz="1871" kern="1200">
                <a:solidFill>
                  <a:schemeClr val="tx1"/>
                </a:solidFill>
                <a:latin typeface="Arial" charset="0"/>
                <a:ea typeface="ＭＳ Ｐゴシック" charset="0"/>
                <a:cs typeface="ＭＳ Ｐゴシック" charset="0"/>
              </a:defRPr>
            </a:lvl8pPr>
            <a:lvl9pPr marL="726978" algn="l" defTabSz="90872" rtl="0" eaLnBrk="1" latinLnBrk="0" hangingPunct="1">
              <a:defRPr sz="1871" kern="1200">
                <a:solidFill>
                  <a:schemeClr val="tx1"/>
                </a:solidFill>
                <a:latin typeface="Arial" charset="0"/>
                <a:ea typeface="ＭＳ Ｐゴシック" charset="0"/>
                <a:cs typeface="ＭＳ Ｐゴシック" charset="0"/>
              </a:defRPr>
            </a:lvl9pPr>
          </a:lstStyle>
          <a:p>
            <a:pPr marL="0" marR="0"/>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Currently, debate exists among patients and healthcare professionals regarding the best way to dose therapy. Current and proposed dosing approaches include:</a:t>
            </a: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Modified Atkins Diet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MAD</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 an upper limit of grams of carbohydrate consumed per day</a:t>
            </a:r>
          </a:p>
          <a:p>
            <a:pPr marR="0" lvl="0">
              <a:tabLst>
                <a:tab pos="457200" algn="l"/>
              </a:tabLs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Ketogenic Diet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KD</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Keto Ratio</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 (grams fat) / (grams protein + grams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net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carbohydrate)</a:t>
            </a:r>
          </a:p>
          <a:p>
            <a:pPr marR="0" lvl="0">
              <a:tabLst>
                <a:tab pos="457200" algn="l"/>
              </a:tabLs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Precision Ketogenic Therapy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PKT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PKT Ratio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(grams fat) / (grams protein + grams carbohydrate)</a:t>
            </a:r>
          </a:p>
          <a:p>
            <a:pPr marR="0" lvl="0">
              <a:tabLst>
                <a:tab pos="457200" algn="l"/>
              </a:tabLs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Proposed Ketogenic/Antiketogenic Ratio –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K/A Ratio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(0.9 grams fat) + (0.46 grams protein)</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(1.0 gram carb) + (0.58 grams of protein) + (0.1 grams fat)</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p>
          <a:p>
            <a:pPr marR="0" lvl="0">
              <a:tabLst>
                <a:tab pos="457200" algn="l"/>
              </a:tabLs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Arial,Sans-Serif"/>
              <a:buChar char="•"/>
              <a:tabLst>
                <a:tab pos="457200" algn="l"/>
              </a:tabLs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Proposed Ketogenic - Antiketogenic Potential of Calories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KAPC</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(0.9grams fat * 9 Calories/gram) + (0.46 grams protein * 4 Calories/gram)</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(1.0 grams carb * 4 Calories/gram) + (0.58 grams of protein * 4 Calories/gram) + (0.1 grams fat * 9 Calories/gram)</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p>
          <a:p>
            <a:pPr marR="0" lvl="0">
              <a:tabLst>
                <a:tab pos="457200" algn="l"/>
              </a:tabLs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2800" kern="100" dirty="0">
                <a:effectLst/>
                <a:latin typeface="Aptos" panose="020B0004020202020204" pitchFamily="34" charset="0"/>
                <a:ea typeface="Aptos" panose="020B0004020202020204" pitchFamily="34" charset="0"/>
                <a:cs typeface="Times New Roman" panose="02020603050405020304" pitchFamily="18" charset="0"/>
              </a:rPr>
              <a:t>Families of patients often question whether the brand of a product matters for the purpose of preparing a recipe. We sought to answer this question as well as the primary question of healthcare providers regarding what the optimal method of dosing ketogenic therapy is.</a:t>
            </a:r>
            <a:endParaRPr lang="en-US" sz="2800" kern="100" dirty="0">
              <a:effectLst/>
              <a:latin typeface="Aptos"/>
              <a:ea typeface="ＭＳ Ｐゴシック"/>
              <a:cs typeface="Arial"/>
            </a:endParaRPr>
          </a:p>
          <a:p>
            <a:pPr marL="0" marR="0"/>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026" name="Picture 2">
            <a:extLst>
              <a:ext uri="{FF2B5EF4-FFF2-40B4-BE49-F238E27FC236}">
                <a16:creationId xmlns:a16="http://schemas.microsoft.com/office/drawing/2014/main" id="{B6E9D8E3-696C-0F90-BE2D-0F05A350C0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70342" y="275701"/>
            <a:ext cx="3311809" cy="33118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Chart 1">
            <a:extLst>
              <a:ext uri="{FF2B5EF4-FFF2-40B4-BE49-F238E27FC236}">
                <a16:creationId xmlns:a16="http://schemas.microsoft.com/office/drawing/2014/main" id="{64D9D056-FFC0-CB03-24D6-38D594B81469}"/>
              </a:ext>
            </a:extLst>
          </p:cNvPr>
          <p:cNvGraphicFramePr>
            <a:graphicFrameLocks/>
          </p:cNvGraphicFramePr>
          <p:nvPr/>
        </p:nvGraphicFramePr>
        <p:xfrm>
          <a:off x="22784423" y="20554579"/>
          <a:ext cx="8637789" cy="523157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Chart 19">
            <a:extLst>
              <a:ext uri="{FF2B5EF4-FFF2-40B4-BE49-F238E27FC236}">
                <a16:creationId xmlns:a16="http://schemas.microsoft.com/office/drawing/2014/main" id="{C4F15825-81FA-6C19-A34F-13BA7E821BDB}"/>
              </a:ext>
            </a:extLst>
          </p:cNvPr>
          <p:cNvGraphicFramePr>
            <a:graphicFrameLocks/>
          </p:cNvGraphicFramePr>
          <p:nvPr/>
        </p:nvGraphicFramePr>
        <p:xfrm>
          <a:off x="12279735" y="25594083"/>
          <a:ext cx="18712542" cy="746381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3" name="Chart 22">
            <a:extLst>
              <a:ext uri="{FF2B5EF4-FFF2-40B4-BE49-F238E27FC236}">
                <a16:creationId xmlns:a16="http://schemas.microsoft.com/office/drawing/2014/main" id="{3C1149C7-F2AC-F491-2415-60D20D2C9C88}"/>
              </a:ext>
            </a:extLst>
          </p:cNvPr>
          <p:cNvGraphicFramePr>
            <a:graphicFrameLocks noChangeAspect="1"/>
          </p:cNvGraphicFramePr>
          <p:nvPr/>
        </p:nvGraphicFramePr>
        <p:xfrm>
          <a:off x="11674093" y="20391197"/>
          <a:ext cx="9432686" cy="539496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Chart 15">
            <a:extLst>
              <a:ext uri="{FF2B5EF4-FFF2-40B4-BE49-F238E27FC236}">
                <a16:creationId xmlns:a16="http://schemas.microsoft.com/office/drawing/2014/main" id="{720BF50E-80A5-0EAA-2D0B-51418FEE15A9}"/>
              </a:ext>
            </a:extLst>
          </p:cNvPr>
          <p:cNvGraphicFramePr>
            <a:graphicFrameLocks/>
          </p:cNvGraphicFramePr>
          <p:nvPr>
            <p:extLst>
              <p:ext uri="{D42A27DB-BD31-4B8C-83A1-F6EECF244321}">
                <p14:modId xmlns:p14="http://schemas.microsoft.com/office/powerpoint/2010/main" val="3250006225"/>
              </p:ext>
            </p:extLst>
          </p:nvPr>
        </p:nvGraphicFramePr>
        <p:xfrm>
          <a:off x="21404031" y="15119718"/>
          <a:ext cx="10833554" cy="5231578"/>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4" name="Chart 23">
            <a:extLst>
              <a:ext uri="{FF2B5EF4-FFF2-40B4-BE49-F238E27FC236}">
                <a16:creationId xmlns:a16="http://schemas.microsoft.com/office/drawing/2014/main" id="{6531C7BD-68F3-2127-C3F2-0910F9DEC9D8}"/>
              </a:ext>
            </a:extLst>
          </p:cNvPr>
          <p:cNvGraphicFramePr>
            <a:graphicFrameLocks/>
          </p:cNvGraphicFramePr>
          <p:nvPr>
            <p:extLst>
              <p:ext uri="{D42A27DB-BD31-4B8C-83A1-F6EECF244321}">
                <p14:modId xmlns:p14="http://schemas.microsoft.com/office/powerpoint/2010/main" val="1205632639"/>
              </p:ext>
            </p:extLst>
          </p:nvPr>
        </p:nvGraphicFramePr>
        <p:xfrm>
          <a:off x="10478342" y="15139173"/>
          <a:ext cx="10835640" cy="5230368"/>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404558379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45F82"/>
    </a:accent1>
    <a:accent2>
      <a:srgbClr val="E87331"/>
    </a:accent2>
    <a:accent3>
      <a:srgbClr val="186C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45F82"/>
    </a:accent1>
    <a:accent2>
      <a:srgbClr val="E87331"/>
    </a:accent2>
    <a:accent3>
      <a:srgbClr val="186C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94a8220-bb66-430c-94f0-b11f28ec4c49" xsi:nil="true"/>
    <lcf76f155ced4ddcb4097134ff3c332f xmlns="95e1b4db-dc98-41b2-a1b8-a7fa96837d5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41246A6B68884C9BBD536B9405C9EC" ma:contentTypeVersion="18" ma:contentTypeDescription="Create a new document." ma:contentTypeScope="" ma:versionID="32a47c1399944ba6d7b5c01dd169be13">
  <xsd:schema xmlns:xsd="http://www.w3.org/2001/XMLSchema" xmlns:xs="http://www.w3.org/2001/XMLSchema" xmlns:p="http://schemas.microsoft.com/office/2006/metadata/properties" xmlns:ns2="95e1b4db-dc98-41b2-a1b8-a7fa96837d53" xmlns:ns3="694a8220-bb66-430c-94f0-b11f28ec4c49" targetNamespace="http://schemas.microsoft.com/office/2006/metadata/properties" ma:root="true" ma:fieldsID="c88d4dc054a860967f8cfe16073f410c" ns2:_="" ns3:_="">
    <xsd:import namespace="95e1b4db-dc98-41b2-a1b8-a7fa96837d53"/>
    <xsd:import namespace="694a8220-bb66-430c-94f0-b11f28ec4c4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1b4db-dc98-41b2-a1b8-a7fa96837d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a8220-bb66-430c-94f0-b11f28ec4c4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b8d3f9b-4db0-4950-a1cf-e0bbc2737c06}" ma:internalName="TaxCatchAll" ma:showField="CatchAllData" ma:web="694a8220-bb66-430c-94f0-b11f28ec4c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E27BC2-31E9-42E6-AACD-A6E9E6BC34E3}">
  <ds:schemaRefs>
    <ds:schemaRef ds:uri="http://www.w3.org/XML/1998/namespace"/>
    <ds:schemaRef ds:uri="http://schemas.microsoft.com/office/2006/documentManagement/types"/>
    <ds:schemaRef ds:uri="http://schemas.microsoft.com/office/infopath/2007/PartnerControls"/>
    <ds:schemaRef ds:uri="http://purl.org/dc/elements/1.1/"/>
    <ds:schemaRef ds:uri="694a8220-bb66-430c-94f0-b11f28ec4c49"/>
    <ds:schemaRef ds:uri="http://schemas.openxmlformats.org/package/2006/metadata/core-properties"/>
    <ds:schemaRef ds:uri="http://schemas.microsoft.com/office/2006/metadata/properties"/>
    <ds:schemaRef ds:uri="95e1b4db-dc98-41b2-a1b8-a7fa96837d53"/>
    <ds:schemaRef ds:uri="http://purl.org/dc/dcmitype/"/>
    <ds:schemaRef ds:uri="http://purl.org/dc/terms/"/>
  </ds:schemaRefs>
</ds:datastoreItem>
</file>

<file path=customXml/itemProps2.xml><?xml version="1.0" encoding="utf-8"?>
<ds:datastoreItem xmlns:ds="http://schemas.openxmlformats.org/officeDocument/2006/customXml" ds:itemID="{2CB9E037-E7FC-4185-BF8A-559CFB8C840B}">
  <ds:schemaRefs>
    <ds:schemaRef ds:uri="http://schemas.microsoft.com/sharepoint/v3/contenttype/forms"/>
  </ds:schemaRefs>
</ds:datastoreItem>
</file>

<file path=customXml/itemProps3.xml><?xml version="1.0" encoding="utf-8"?>
<ds:datastoreItem xmlns:ds="http://schemas.openxmlformats.org/officeDocument/2006/customXml" ds:itemID="{A5AF60A7-8AD0-49AF-9AD8-D0EB8B95DE0B}">
  <ds:schemaRefs>
    <ds:schemaRef ds:uri="694a8220-bb66-430c-94f0-b11f28ec4c49"/>
    <ds:schemaRef ds:uri="95e1b4db-dc98-41b2-a1b8-a7fa96837d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TotalTime>
  <Words>1145</Words>
  <Application>Microsoft Office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Penn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Gwen Schmidt</dc:creator>
  <cp:lastModifiedBy>Craig, Zoe E.</cp:lastModifiedBy>
  <cp:revision>4</cp:revision>
  <cp:lastPrinted>2023-01-10T17:42:46Z</cp:lastPrinted>
  <dcterms:created xsi:type="dcterms:W3CDTF">2011-03-28T18:28:29Z</dcterms:created>
  <dcterms:modified xsi:type="dcterms:W3CDTF">2025-04-06T10:45:22Z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0x010100EC41246A6B68884C9BBD536B9405C9EC</vt:lpwstr>
  </property>
  <property fmtid="{D5CDD505-2E9C-101B-9397-08002B2CF9AE}" pid="3" name="MediaServiceImageTags">
    <vt:lpwstr/>
  </property>
  <property fmtid="{D5CDD505-2E9C-101B-9397-08002B2CF9AE}" pid="4" name="_dlc_DocIdItemGuid">
    <vt:lpwstr>1e4bf15b-876b-4f51-828f-8a7a7fc23084</vt:lpwstr>
  </property>
</Properties>
</file>