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sldIdLst>
    <p:sldId id="261" r:id="rId5"/>
  </p:sldIdLst>
  <p:sldSz cx="23774400" cy="17830800"/>
  <p:notesSz cx="6858000" cy="9144000"/>
  <p:custDataLst>
    <p:tags r:id="rId7"/>
  </p:custDataLst>
  <p:defaultTextStyle>
    <a:defPPr>
      <a:defRPr lang="en-US"/>
    </a:defPPr>
    <a:lvl1pPr marL="0" algn="l" defTabSz="2830272" rtl="0" eaLnBrk="1" latinLnBrk="0" hangingPunct="1">
      <a:defRPr sz="5590" kern="1200">
        <a:solidFill>
          <a:schemeClr val="tx1"/>
        </a:solidFill>
        <a:latin typeface="+mn-lt"/>
        <a:ea typeface="+mn-ea"/>
        <a:cs typeface="+mn-cs"/>
      </a:defRPr>
    </a:lvl1pPr>
    <a:lvl2pPr marL="1415136" algn="l" defTabSz="2830272" rtl="0" eaLnBrk="1" latinLnBrk="0" hangingPunct="1">
      <a:defRPr sz="5590" kern="1200">
        <a:solidFill>
          <a:schemeClr val="tx1"/>
        </a:solidFill>
        <a:latin typeface="+mn-lt"/>
        <a:ea typeface="+mn-ea"/>
        <a:cs typeface="+mn-cs"/>
      </a:defRPr>
    </a:lvl2pPr>
    <a:lvl3pPr marL="2830272" algn="l" defTabSz="2830272" rtl="0" eaLnBrk="1" latinLnBrk="0" hangingPunct="1">
      <a:defRPr sz="5590" kern="1200">
        <a:solidFill>
          <a:schemeClr val="tx1"/>
        </a:solidFill>
        <a:latin typeface="+mn-lt"/>
        <a:ea typeface="+mn-ea"/>
        <a:cs typeface="+mn-cs"/>
      </a:defRPr>
    </a:lvl3pPr>
    <a:lvl4pPr marL="4245407" algn="l" defTabSz="2830272" rtl="0" eaLnBrk="1" latinLnBrk="0" hangingPunct="1">
      <a:defRPr sz="5590" kern="1200">
        <a:solidFill>
          <a:schemeClr val="tx1"/>
        </a:solidFill>
        <a:latin typeface="+mn-lt"/>
        <a:ea typeface="+mn-ea"/>
        <a:cs typeface="+mn-cs"/>
      </a:defRPr>
    </a:lvl4pPr>
    <a:lvl5pPr marL="5660543" algn="l" defTabSz="2830272" rtl="0" eaLnBrk="1" latinLnBrk="0" hangingPunct="1">
      <a:defRPr sz="5590" kern="1200">
        <a:solidFill>
          <a:schemeClr val="tx1"/>
        </a:solidFill>
        <a:latin typeface="+mn-lt"/>
        <a:ea typeface="+mn-ea"/>
        <a:cs typeface="+mn-cs"/>
      </a:defRPr>
    </a:lvl5pPr>
    <a:lvl6pPr marL="7075679" algn="l" defTabSz="2830272" rtl="0" eaLnBrk="1" latinLnBrk="0" hangingPunct="1">
      <a:defRPr sz="5590" kern="1200">
        <a:solidFill>
          <a:schemeClr val="tx1"/>
        </a:solidFill>
        <a:latin typeface="+mn-lt"/>
        <a:ea typeface="+mn-ea"/>
        <a:cs typeface="+mn-cs"/>
      </a:defRPr>
    </a:lvl6pPr>
    <a:lvl7pPr marL="8490815" algn="l" defTabSz="2830272" rtl="0" eaLnBrk="1" latinLnBrk="0" hangingPunct="1">
      <a:defRPr sz="5590" kern="1200">
        <a:solidFill>
          <a:schemeClr val="tx1"/>
        </a:solidFill>
        <a:latin typeface="+mn-lt"/>
        <a:ea typeface="+mn-ea"/>
        <a:cs typeface="+mn-cs"/>
      </a:defRPr>
    </a:lvl7pPr>
    <a:lvl8pPr marL="9905951" algn="l" defTabSz="2830272" rtl="0" eaLnBrk="1" latinLnBrk="0" hangingPunct="1">
      <a:defRPr sz="5590" kern="1200">
        <a:solidFill>
          <a:schemeClr val="tx1"/>
        </a:solidFill>
        <a:latin typeface="+mn-lt"/>
        <a:ea typeface="+mn-ea"/>
        <a:cs typeface="+mn-cs"/>
      </a:defRPr>
    </a:lvl8pPr>
    <a:lvl9pPr marL="11321086" algn="l" defTabSz="2830272" rtl="0" eaLnBrk="1" latinLnBrk="0" hangingPunct="1">
      <a:defRPr sz="559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16" userDrawn="1">
          <p15:clr>
            <a:srgbClr val="A4A3A4"/>
          </p15:clr>
        </p15:guide>
        <p15:guide id="2" pos="74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32D"/>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DB5765-D4E1-4761-AF44-7D13C859E9E5}" v="2062" dt="2023-03-29T19:13:26.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04" autoAdjust="0"/>
  </p:normalViewPr>
  <p:slideViewPr>
    <p:cSldViewPr snapToGrid="0">
      <p:cViewPr varScale="1">
        <p:scale>
          <a:sx n="43" d="100"/>
          <a:sy n="43" d="100"/>
        </p:scale>
        <p:origin x="1088" y="104"/>
      </p:cViewPr>
      <p:guideLst>
        <p:guide orient="horz" pos="5616"/>
        <p:guide pos="74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8B625B-38C8-4009-8750-46B8B40D6DF5}" type="datetimeFigureOut">
              <a:rPr lang="en-US" smtClean="0"/>
              <a:t>4/16/2023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D889DE-6ABB-4C5C-AC51-7564CD218939}" type="slidenum">
              <a:rPr lang="en-US" smtClean="0"/>
              <a:t>‹#›</a:t>
            </a:fld>
            <a:endParaRPr lang="en-US"/>
          </a:p>
        </p:txBody>
      </p:sp>
    </p:spTree>
    <p:extLst>
      <p:ext uri="{BB962C8B-B14F-4D97-AF65-F5344CB8AC3E}">
        <p14:creationId xmlns:p14="http://schemas.microsoft.com/office/powerpoint/2010/main" val="738960523"/>
      </p:ext>
    </p:extLst>
  </p:cSld>
  <p:clrMap bg1="lt1" tx1="dk1" bg2="lt2" tx2="dk2" accent1="accent1" accent2="accent2" accent3="accent3" accent4="accent4" accent5="accent5" accent6="accent6" hlink="hlink" folHlink="folHlink"/>
  <p:notesStyle>
    <a:lvl1pPr marL="0" algn="l" defTabSz="538372" rtl="0" eaLnBrk="1" latinLnBrk="0" hangingPunct="1">
      <a:defRPr sz="650" kern="1200">
        <a:solidFill>
          <a:schemeClr val="tx1"/>
        </a:solidFill>
        <a:latin typeface="+mn-lt"/>
        <a:ea typeface="+mn-ea"/>
        <a:cs typeface="+mn-cs"/>
      </a:defRPr>
    </a:lvl1pPr>
    <a:lvl2pPr marL="269186" algn="l" defTabSz="538372" rtl="0" eaLnBrk="1" latinLnBrk="0" hangingPunct="1">
      <a:defRPr sz="650" kern="1200">
        <a:solidFill>
          <a:schemeClr val="tx1"/>
        </a:solidFill>
        <a:latin typeface="+mn-lt"/>
        <a:ea typeface="+mn-ea"/>
        <a:cs typeface="+mn-cs"/>
      </a:defRPr>
    </a:lvl2pPr>
    <a:lvl3pPr marL="538372" algn="l" defTabSz="538372" rtl="0" eaLnBrk="1" latinLnBrk="0" hangingPunct="1">
      <a:defRPr sz="650" kern="1200">
        <a:solidFill>
          <a:schemeClr val="tx1"/>
        </a:solidFill>
        <a:latin typeface="+mn-lt"/>
        <a:ea typeface="+mn-ea"/>
        <a:cs typeface="+mn-cs"/>
      </a:defRPr>
    </a:lvl3pPr>
    <a:lvl4pPr marL="807557" algn="l" defTabSz="538372" rtl="0" eaLnBrk="1" latinLnBrk="0" hangingPunct="1">
      <a:defRPr sz="650" kern="1200">
        <a:solidFill>
          <a:schemeClr val="tx1"/>
        </a:solidFill>
        <a:latin typeface="+mn-lt"/>
        <a:ea typeface="+mn-ea"/>
        <a:cs typeface="+mn-cs"/>
      </a:defRPr>
    </a:lvl4pPr>
    <a:lvl5pPr marL="1076743" algn="l" defTabSz="538372" rtl="0" eaLnBrk="1" latinLnBrk="0" hangingPunct="1">
      <a:defRPr sz="650" kern="1200">
        <a:solidFill>
          <a:schemeClr val="tx1"/>
        </a:solidFill>
        <a:latin typeface="+mn-lt"/>
        <a:ea typeface="+mn-ea"/>
        <a:cs typeface="+mn-cs"/>
      </a:defRPr>
    </a:lvl5pPr>
    <a:lvl6pPr marL="1345928" algn="l" defTabSz="538372" rtl="0" eaLnBrk="1" latinLnBrk="0" hangingPunct="1">
      <a:defRPr sz="650" kern="1200">
        <a:solidFill>
          <a:schemeClr val="tx1"/>
        </a:solidFill>
        <a:latin typeface="+mn-lt"/>
        <a:ea typeface="+mn-ea"/>
        <a:cs typeface="+mn-cs"/>
      </a:defRPr>
    </a:lvl6pPr>
    <a:lvl7pPr marL="1615114" algn="l" defTabSz="538372" rtl="0" eaLnBrk="1" latinLnBrk="0" hangingPunct="1">
      <a:defRPr sz="650" kern="1200">
        <a:solidFill>
          <a:schemeClr val="tx1"/>
        </a:solidFill>
        <a:latin typeface="+mn-lt"/>
        <a:ea typeface="+mn-ea"/>
        <a:cs typeface="+mn-cs"/>
      </a:defRPr>
    </a:lvl7pPr>
    <a:lvl8pPr marL="1884299" algn="l" defTabSz="538372" rtl="0" eaLnBrk="1" latinLnBrk="0" hangingPunct="1">
      <a:defRPr sz="650" kern="1200">
        <a:solidFill>
          <a:schemeClr val="tx1"/>
        </a:solidFill>
        <a:latin typeface="+mn-lt"/>
        <a:ea typeface="+mn-ea"/>
        <a:cs typeface="+mn-cs"/>
      </a:defRPr>
    </a:lvl8pPr>
    <a:lvl9pPr marL="2153485" algn="l" defTabSz="538372" rtl="0" eaLnBrk="1" latinLnBrk="0" hangingPunct="1">
      <a:defRPr sz="6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SMI Poster Multi-Column Orange &amp; Blue">
    <p:spTree>
      <p:nvGrpSpPr>
        <p:cNvPr id="1" name=""/>
        <p:cNvGrpSpPr/>
        <p:nvPr/>
      </p:nvGrpSpPr>
      <p:grpSpPr>
        <a:xfrm>
          <a:off x="0" y="0"/>
          <a:ext cx="0" cy="0"/>
          <a:chOff x="0" y="0"/>
          <a:chExt cx="0" cy="0"/>
        </a:xfrm>
      </p:grpSpPr>
      <p:sp>
        <p:nvSpPr>
          <p:cNvPr id="7" name="Rectangle 6"/>
          <p:cNvSpPr/>
          <p:nvPr userDrawn="1"/>
        </p:nvSpPr>
        <p:spPr>
          <a:xfrm>
            <a:off x="0" y="17087850"/>
            <a:ext cx="23774400" cy="742950"/>
          </a:xfrm>
          <a:prstGeom prst="rect">
            <a:avLst/>
          </a:prstGeom>
          <a:solidFill>
            <a:srgbClr val="EB632D"/>
          </a:solidFill>
          <a:effectLst>
            <a:outerShdw blurRad="50800" dist="76200" dir="162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40373" tIns="20186" rIns="40373" bIns="20186" rtlCol="0" anchor="ctr"/>
          <a:lstStyle/>
          <a:p>
            <a:pPr algn="ctr"/>
            <a:endParaRPr lang="en-US" sz="4193"/>
          </a:p>
        </p:txBody>
      </p:sp>
      <p:sp>
        <p:nvSpPr>
          <p:cNvPr id="6" name="Rectangle 5"/>
          <p:cNvSpPr/>
          <p:nvPr userDrawn="1"/>
        </p:nvSpPr>
        <p:spPr>
          <a:xfrm>
            <a:off x="0" y="0"/>
            <a:ext cx="23774400" cy="2971800"/>
          </a:xfrm>
          <a:prstGeom prst="rect">
            <a:avLst/>
          </a:prstGeom>
          <a:solidFill>
            <a:srgbClr val="EB632D"/>
          </a:solidFill>
          <a:effectLst>
            <a:outerShdw blurRad="50800" dist="762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lIns="40373" tIns="20186" rIns="40373" bIns="20186" rtlCol="0" anchor="ctr"/>
          <a:lstStyle/>
          <a:p>
            <a:pPr algn="ctr"/>
            <a:endParaRPr lang="en-US" sz="4193"/>
          </a:p>
        </p:txBody>
      </p:sp>
      <p:sp>
        <p:nvSpPr>
          <p:cNvPr id="2" name="Title 1"/>
          <p:cNvSpPr>
            <a:spLocks noGrp="1"/>
          </p:cNvSpPr>
          <p:nvPr>
            <p:ph type="title"/>
          </p:nvPr>
        </p:nvSpPr>
        <p:spPr>
          <a:xfrm>
            <a:off x="3396344" y="0"/>
            <a:ext cx="16981714" cy="2080260"/>
          </a:xfrm>
        </p:spPr>
        <p:txBody>
          <a:bodyPr/>
          <a:lstStyle>
            <a:lvl1pPr>
              <a:defRPr baseline="0">
                <a:solidFill>
                  <a:schemeClr val="tx1"/>
                </a:solidFill>
              </a:defRPr>
            </a:lvl1pPr>
          </a:lstStyle>
          <a:p>
            <a:r>
              <a:rPr lang="en-US"/>
              <a:t>Click to edit Master title style</a:t>
            </a:r>
          </a:p>
        </p:txBody>
      </p:sp>
      <p:sp>
        <p:nvSpPr>
          <p:cNvPr id="54" name="Text Placeholder 53"/>
          <p:cNvSpPr>
            <a:spLocks noGrp="1"/>
          </p:cNvSpPr>
          <p:nvPr>
            <p:ph type="body" sz="quarter" idx="11" hasCustomPrompt="1"/>
          </p:nvPr>
        </p:nvSpPr>
        <p:spPr>
          <a:xfrm>
            <a:off x="509450" y="3549650"/>
            <a:ext cx="6391510" cy="742950"/>
          </a:xfrm>
          <a:solidFill>
            <a:srgbClr val="EB632D"/>
          </a:solidFill>
          <a:ln w="25400">
            <a:solidFill>
              <a:srgbClr val="EB632D"/>
            </a:solidFill>
          </a:ln>
        </p:spPr>
        <p:txBody>
          <a:bodyPr lIns="103533" tIns="103533" rIns="103533" bIns="103533" anchor="t" anchorCtr="1">
            <a:noAutofit/>
          </a:bodyPr>
          <a:lstStyle>
            <a:lvl1pPr marL="0" indent="0">
              <a:buNone/>
              <a:defRPr sz="2828" baseline="0"/>
            </a:lvl1pPr>
            <a:lvl2pPr marL="1061211" indent="0">
              <a:buNone/>
              <a:defRPr/>
            </a:lvl2pPr>
            <a:lvl3pPr marL="2122420" indent="0">
              <a:buNone/>
              <a:defRPr/>
            </a:lvl3pPr>
            <a:lvl4pPr marL="3183631" indent="0">
              <a:buNone/>
              <a:defRPr/>
            </a:lvl4pPr>
            <a:lvl5pPr marL="4244842" indent="0">
              <a:buNone/>
              <a:defRPr/>
            </a:lvl5pPr>
          </a:lstStyle>
          <a:p>
            <a:pPr lvl="0"/>
            <a:r>
              <a:rPr lang="en-US"/>
              <a:t>Introduction (Suggested Title)</a:t>
            </a:r>
          </a:p>
        </p:txBody>
      </p:sp>
      <p:sp>
        <p:nvSpPr>
          <p:cNvPr id="49" name="Text Placeholder 48"/>
          <p:cNvSpPr>
            <a:spLocks noGrp="1"/>
          </p:cNvSpPr>
          <p:nvPr>
            <p:ph type="body" sz="quarter" idx="10" hasCustomPrompt="1"/>
          </p:nvPr>
        </p:nvSpPr>
        <p:spPr>
          <a:xfrm>
            <a:off x="509450" y="4292600"/>
            <a:ext cx="6391510" cy="4953000"/>
          </a:xfrm>
          <a:noFill/>
          <a:ln w="25400" cmpd="sng">
            <a:solidFill>
              <a:srgbClr val="EB632D"/>
            </a:solidFill>
          </a:ln>
        </p:spPr>
        <p:txBody>
          <a:bodyPr lIns="103533" tIns="103533" rIns="103533" bIns="103533">
            <a:normAutofit/>
          </a:bodyPr>
          <a:lstStyle>
            <a:lvl1pPr marL="0" indent="0">
              <a:buNone/>
              <a:defRPr sz="1852" baseline="0"/>
            </a:lvl1pPr>
            <a:lvl2pPr marL="1061211" indent="0">
              <a:buNone/>
              <a:defRPr/>
            </a:lvl2pPr>
            <a:lvl3pPr marL="2122420" indent="0">
              <a:buNone/>
              <a:defRPr/>
            </a:lvl3pPr>
            <a:lvl4pPr marL="3183631" indent="0">
              <a:buNone/>
              <a:defRPr/>
            </a:lvl4pPr>
            <a:lvl5pPr marL="4244842" indent="0">
              <a:buNone/>
              <a:defRPr/>
            </a:lvl5pPr>
          </a:lstStyle>
          <a:p>
            <a:pPr lvl="0"/>
            <a:r>
              <a:rPr lang="en-US"/>
              <a:t>Body Here</a:t>
            </a:r>
          </a:p>
        </p:txBody>
      </p:sp>
      <p:sp>
        <p:nvSpPr>
          <p:cNvPr id="57" name="Text Placeholder 53"/>
          <p:cNvSpPr>
            <a:spLocks noGrp="1"/>
          </p:cNvSpPr>
          <p:nvPr>
            <p:ph type="body" sz="quarter" idx="12" hasCustomPrompt="1"/>
          </p:nvPr>
        </p:nvSpPr>
        <p:spPr>
          <a:xfrm>
            <a:off x="16874655" y="3549650"/>
            <a:ext cx="6391510" cy="742950"/>
          </a:xfrm>
          <a:solidFill>
            <a:srgbClr val="EB632D"/>
          </a:solidFill>
          <a:ln w="25400">
            <a:solidFill>
              <a:srgbClr val="EB632D"/>
            </a:solidFill>
          </a:ln>
        </p:spPr>
        <p:txBody>
          <a:bodyPr lIns="103533" tIns="103533" rIns="103533" bIns="103533" anchor="t" anchorCtr="1">
            <a:noAutofit/>
          </a:bodyPr>
          <a:lstStyle>
            <a:lvl1pPr marL="0" indent="0">
              <a:buNone/>
              <a:defRPr sz="2828" baseline="0"/>
            </a:lvl1pPr>
            <a:lvl2pPr marL="1061211" indent="0">
              <a:buNone/>
              <a:defRPr/>
            </a:lvl2pPr>
            <a:lvl3pPr marL="2122420" indent="0">
              <a:buNone/>
              <a:defRPr/>
            </a:lvl3pPr>
            <a:lvl4pPr marL="3183631" indent="0">
              <a:buNone/>
              <a:defRPr/>
            </a:lvl4pPr>
            <a:lvl5pPr marL="4244842" indent="0">
              <a:buNone/>
              <a:defRPr/>
            </a:lvl5pPr>
          </a:lstStyle>
          <a:p>
            <a:pPr lvl="0"/>
            <a:r>
              <a:rPr lang="en-US"/>
              <a:t>Discussion (Suggested Title)</a:t>
            </a:r>
          </a:p>
        </p:txBody>
      </p:sp>
      <p:sp>
        <p:nvSpPr>
          <p:cNvPr id="58" name="Text Placeholder 48"/>
          <p:cNvSpPr>
            <a:spLocks noGrp="1"/>
          </p:cNvSpPr>
          <p:nvPr>
            <p:ph type="body" sz="quarter" idx="13" hasCustomPrompt="1"/>
          </p:nvPr>
        </p:nvSpPr>
        <p:spPr>
          <a:xfrm>
            <a:off x="16874655" y="4292600"/>
            <a:ext cx="6391510" cy="4721860"/>
          </a:xfrm>
          <a:noFill/>
          <a:ln w="25400" cmpd="sng">
            <a:solidFill>
              <a:srgbClr val="EB632D"/>
            </a:solidFill>
          </a:ln>
        </p:spPr>
        <p:txBody>
          <a:bodyPr lIns="103533" tIns="103533" rIns="103533" bIns="103533">
            <a:normAutofit/>
          </a:bodyPr>
          <a:lstStyle>
            <a:lvl1pPr marL="0" indent="0">
              <a:buNone/>
              <a:defRPr sz="1852" baseline="0"/>
            </a:lvl1pPr>
            <a:lvl2pPr marL="1061211" indent="0">
              <a:buNone/>
              <a:defRPr/>
            </a:lvl2pPr>
            <a:lvl3pPr marL="2122420" indent="0">
              <a:buNone/>
              <a:defRPr/>
            </a:lvl3pPr>
            <a:lvl4pPr marL="3183631" indent="0">
              <a:buNone/>
              <a:defRPr/>
            </a:lvl4pPr>
            <a:lvl5pPr marL="4244842" indent="0">
              <a:buNone/>
              <a:defRPr/>
            </a:lvl5pPr>
          </a:lstStyle>
          <a:p>
            <a:pPr lvl="0"/>
            <a:r>
              <a:rPr lang="en-US"/>
              <a:t>Body Here</a:t>
            </a:r>
          </a:p>
        </p:txBody>
      </p:sp>
      <p:sp>
        <p:nvSpPr>
          <p:cNvPr id="60" name="Text Placeholder 53"/>
          <p:cNvSpPr>
            <a:spLocks noGrp="1"/>
          </p:cNvSpPr>
          <p:nvPr>
            <p:ph type="body" sz="quarter" idx="15" hasCustomPrompt="1"/>
          </p:nvPr>
        </p:nvSpPr>
        <p:spPr>
          <a:xfrm>
            <a:off x="509450" y="10483850"/>
            <a:ext cx="6391510" cy="742950"/>
          </a:xfrm>
          <a:solidFill>
            <a:srgbClr val="EB632D"/>
          </a:solidFill>
          <a:ln w="25400">
            <a:solidFill>
              <a:srgbClr val="EB632D"/>
            </a:solidFill>
          </a:ln>
        </p:spPr>
        <p:txBody>
          <a:bodyPr lIns="103533" tIns="103533" rIns="103533" bIns="103533" anchor="t" anchorCtr="1">
            <a:noAutofit/>
          </a:bodyPr>
          <a:lstStyle>
            <a:lvl1pPr marL="0" indent="0">
              <a:buNone/>
              <a:defRPr sz="2828" baseline="0"/>
            </a:lvl1pPr>
            <a:lvl2pPr marL="1061211" indent="0">
              <a:buNone/>
              <a:defRPr/>
            </a:lvl2pPr>
            <a:lvl3pPr marL="2122420" indent="0">
              <a:buNone/>
              <a:defRPr/>
            </a:lvl3pPr>
            <a:lvl4pPr marL="3183631" indent="0">
              <a:buNone/>
              <a:defRPr/>
            </a:lvl4pPr>
            <a:lvl5pPr marL="4244842" indent="0">
              <a:buNone/>
              <a:defRPr/>
            </a:lvl5pPr>
          </a:lstStyle>
          <a:p>
            <a:pPr lvl="0"/>
            <a:r>
              <a:rPr lang="en-US"/>
              <a:t>Methods (Suggested Title)</a:t>
            </a:r>
          </a:p>
        </p:txBody>
      </p:sp>
      <p:sp>
        <p:nvSpPr>
          <p:cNvPr id="61" name="Text Placeholder 48"/>
          <p:cNvSpPr>
            <a:spLocks noGrp="1"/>
          </p:cNvSpPr>
          <p:nvPr>
            <p:ph type="body" sz="quarter" idx="16" hasCustomPrompt="1"/>
          </p:nvPr>
        </p:nvSpPr>
        <p:spPr>
          <a:xfrm>
            <a:off x="509450" y="11226800"/>
            <a:ext cx="6391510" cy="4953000"/>
          </a:xfrm>
          <a:noFill/>
          <a:ln w="25400" cmpd="sng">
            <a:solidFill>
              <a:srgbClr val="EB632D"/>
            </a:solidFill>
          </a:ln>
        </p:spPr>
        <p:txBody>
          <a:bodyPr lIns="103533" tIns="103533" rIns="103533" bIns="103533">
            <a:normAutofit/>
          </a:bodyPr>
          <a:lstStyle>
            <a:lvl1pPr marL="0" indent="0">
              <a:buNone/>
              <a:defRPr sz="1852" baseline="0"/>
            </a:lvl1pPr>
            <a:lvl2pPr marL="1061211" indent="0">
              <a:buNone/>
              <a:defRPr/>
            </a:lvl2pPr>
            <a:lvl3pPr marL="2122420" indent="0">
              <a:buNone/>
              <a:defRPr/>
            </a:lvl3pPr>
            <a:lvl4pPr marL="3183631" indent="0">
              <a:buNone/>
              <a:defRPr/>
            </a:lvl4pPr>
            <a:lvl5pPr marL="4244842" indent="0">
              <a:buNone/>
              <a:defRPr/>
            </a:lvl5pPr>
          </a:lstStyle>
          <a:p>
            <a:pPr lvl="0"/>
            <a:r>
              <a:rPr lang="en-US"/>
              <a:t>Body Here</a:t>
            </a:r>
          </a:p>
        </p:txBody>
      </p:sp>
      <p:sp>
        <p:nvSpPr>
          <p:cNvPr id="62" name="Text Placeholder 53"/>
          <p:cNvSpPr>
            <a:spLocks noGrp="1"/>
          </p:cNvSpPr>
          <p:nvPr>
            <p:ph type="body" sz="quarter" idx="17" hasCustomPrompt="1"/>
          </p:nvPr>
        </p:nvSpPr>
        <p:spPr>
          <a:xfrm>
            <a:off x="16874655" y="13373100"/>
            <a:ext cx="6391510" cy="742950"/>
          </a:xfrm>
          <a:solidFill>
            <a:srgbClr val="EB632D"/>
          </a:solidFill>
          <a:ln w="25400">
            <a:solidFill>
              <a:srgbClr val="EB632D"/>
            </a:solidFill>
          </a:ln>
        </p:spPr>
        <p:txBody>
          <a:bodyPr lIns="103533" tIns="103533" rIns="103533" bIns="103533" anchor="t" anchorCtr="1">
            <a:noAutofit/>
          </a:bodyPr>
          <a:lstStyle>
            <a:lvl1pPr marL="0" indent="0">
              <a:buNone/>
              <a:defRPr sz="2828" baseline="0"/>
            </a:lvl1pPr>
            <a:lvl2pPr marL="1061211" indent="0">
              <a:buNone/>
              <a:defRPr/>
            </a:lvl2pPr>
            <a:lvl3pPr marL="2122420" indent="0">
              <a:buNone/>
              <a:defRPr/>
            </a:lvl3pPr>
            <a:lvl4pPr marL="3183631" indent="0">
              <a:buNone/>
              <a:defRPr/>
            </a:lvl4pPr>
            <a:lvl5pPr marL="4244842" indent="0">
              <a:buNone/>
              <a:defRPr/>
            </a:lvl5pPr>
          </a:lstStyle>
          <a:p>
            <a:pPr lvl="0"/>
            <a:r>
              <a:rPr lang="en-US"/>
              <a:t>References (Suggested Title)</a:t>
            </a:r>
          </a:p>
        </p:txBody>
      </p:sp>
      <p:sp>
        <p:nvSpPr>
          <p:cNvPr id="63" name="Text Placeholder 48"/>
          <p:cNvSpPr>
            <a:spLocks noGrp="1"/>
          </p:cNvSpPr>
          <p:nvPr>
            <p:ph type="body" sz="quarter" idx="18" hasCustomPrompt="1"/>
          </p:nvPr>
        </p:nvSpPr>
        <p:spPr>
          <a:xfrm>
            <a:off x="16874655" y="14116050"/>
            <a:ext cx="6391510" cy="2129790"/>
          </a:xfrm>
          <a:noFill/>
          <a:ln w="25400" cmpd="sng">
            <a:solidFill>
              <a:srgbClr val="EB632D"/>
            </a:solidFill>
          </a:ln>
        </p:spPr>
        <p:txBody>
          <a:bodyPr lIns="103533" tIns="103533" rIns="103533" bIns="103533">
            <a:normAutofit/>
          </a:bodyPr>
          <a:lstStyle>
            <a:lvl1pPr marL="0" indent="0">
              <a:buNone/>
              <a:defRPr sz="1852" baseline="0"/>
            </a:lvl1pPr>
            <a:lvl2pPr marL="1061211" indent="0">
              <a:buNone/>
              <a:defRPr/>
            </a:lvl2pPr>
            <a:lvl3pPr marL="2122420" indent="0">
              <a:buNone/>
              <a:defRPr/>
            </a:lvl3pPr>
            <a:lvl4pPr marL="3183631" indent="0">
              <a:buNone/>
              <a:defRPr/>
            </a:lvl4pPr>
            <a:lvl5pPr marL="4244842" indent="0">
              <a:buNone/>
              <a:defRPr/>
            </a:lvl5pPr>
          </a:lstStyle>
          <a:p>
            <a:pPr lvl="0"/>
            <a:r>
              <a:rPr lang="en-US"/>
              <a:t>Body Here</a:t>
            </a:r>
          </a:p>
        </p:txBody>
      </p:sp>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52138" y="17153230"/>
            <a:ext cx="6054952" cy="594360"/>
          </a:xfrm>
          <a:prstGeom prst="rect">
            <a:avLst/>
          </a:prstGeom>
        </p:spPr>
      </p:pic>
      <p:sp>
        <p:nvSpPr>
          <p:cNvPr id="19" name="Text Placeholder 53"/>
          <p:cNvSpPr>
            <a:spLocks noGrp="1"/>
          </p:cNvSpPr>
          <p:nvPr>
            <p:ph type="body" sz="quarter" idx="21" hasCustomPrompt="1"/>
          </p:nvPr>
        </p:nvSpPr>
        <p:spPr>
          <a:xfrm>
            <a:off x="16874655" y="9707880"/>
            <a:ext cx="6391510" cy="742950"/>
          </a:xfrm>
          <a:solidFill>
            <a:srgbClr val="EB632D"/>
          </a:solidFill>
          <a:ln w="25400">
            <a:solidFill>
              <a:srgbClr val="EB632D"/>
            </a:solidFill>
          </a:ln>
        </p:spPr>
        <p:txBody>
          <a:bodyPr lIns="103533" tIns="103533" rIns="103533" bIns="103533" anchor="t" anchorCtr="1">
            <a:noAutofit/>
          </a:bodyPr>
          <a:lstStyle>
            <a:lvl1pPr marL="0" indent="0">
              <a:buNone/>
              <a:defRPr sz="2828" baseline="0"/>
            </a:lvl1pPr>
            <a:lvl2pPr marL="1061211" indent="0">
              <a:buNone/>
              <a:defRPr/>
            </a:lvl2pPr>
            <a:lvl3pPr marL="2122420" indent="0">
              <a:buNone/>
              <a:defRPr/>
            </a:lvl3pPr>
            <a:lvl4pPr marL="3183631" indent="0">
              <a:buNone/>
              <a:defRPr/>
            </a:lvl4pPr>
            <a:lvl5pPr marL="4244842" indent="0">
              <a:buNone/>
              <a:defRPr/>
            </a:lvl5pPr>
          </a:lstStyle>
          <a:p>
            <a:pPr lvl="0"/>
            <a:r>
              <a:rPr lang="en-US"/>
              <a:t>Conclusions (Suggested Title)</a:t>
            </a:r>
          </a:p>
        </p:txBody>
      </p:sp>
      <p:sp>
        <p:nvSpPr>
          <p:cNvPr id="20" name="Text Placeholder 48"/>
          <p:cNvSpPr>
            <a:spLocks noGrp="1"/>
          </p:cNvSpPr>
          <p:nvPr>
            <p:ph type="body" sz="quarter" idx="22" hasCustomPrompt="1"/>
          </p:nvPr>
        </p:nvSpPr>
        <p:spPr>
          <a:xfrm>
            <a:off x="16874655" y="10450830"/>
            <a:ext cx="6391510" cy="1931670"/>
          </a:xfrm>
          <a:noFill/>
          <a:ln w="25400" cmpd="sng">
            <a:solidFill>
              <a:srgbClr val="EB632D"/>
            </a:solidFill>
          </a:ln>
        </p:spPr>
        <p:txBody>
          <a:bodyPr lIns="103533" tIns="103533" rIns="103533" bIns="103533">
            <a:normAutofit/>
          </a:bodyPr>
          <a:lstStyle>
            <a:lvl1pPr marL="0" indent="0">
              <a:buNone/>
              <a:defRPr sz="1852" baseline="0"/>
            </a:lvl1pPr>
            <a:lvl2pPr marL="1061211" indent="0">
              <a:buNone/>
              <a:defRPr/>
            </a:lvl2pPr>
            <a:lvl3pPr marL="2122420" indent="0">
              <a:buNone/>
              <a:defRPr/>
            </a:lvl3pPr>
            <a:lvl4pPr marL="3183631" indent="0">
              <a:buNone/>
              <a:defRPr/>
            </a:lvl4pPr>
            <a:lvl5pPr marL="4244842" indent="0">
              <a:buNone/>
              <a:defRPr/>
            </a:lvl5pPr>
          </a:lstStyle>
          <a:p>
            <a:pPr lvl="0"/>
            <a:r>
              <a:rPr lang="en-US"/>
              <a:t>Body Here</a:t>
            </a:r>
          </a:p>
        </p:txBody>
      </p:sp>
      <p:sp>
        <p:nvSpPr>
          <p:cNvPr id="8" name="Text Placeholder 7"/>
          <p:cNvSpPr>
            <a:spLocks noGrp="1"/>
          </p:cNvSpPr>
          <p:nvPr>
            <p:ph type="body" sz="quarter" idx="25" hasCustomPrompt="1"/>
          </p:nvPr>
        </p:nvSpPr>
        <p:spPr>
          <a:xfrm>
            <a:off x="3418673" y="2159508"/>
            <a:ext cx="16981626" cy="713232"/>
          </a:xfrm>
        </p:spPr>
        <p:txBody>
          <a:bodyPr>
            <a:normAutofit/>
          </a:bodyPr>
          <a:lstStyle>
            <a:lvl1pPr marL="0" indent="0" algn="ctr">
              <a:buNone/>
              <a:defRPr sz="1950" baseline="0">
                <a:solidFill>
                  <a:schemeClr val="tx1"/>
                </a:solidFill>
              </a:defRPr>
            </a:lvl1pPr>
          </a:lstStyle>
          <a:p>
            <a:pPr lvl="0"/>
            <a:r>
              <a:rPr lang="en-US" sz="1950"/>
              <a:t>Authors Here</a:t>
            </a:r>
            <a:endParaRPr lang="en-US"/>
          </a:p>
        </p:txBody>
      </p:sp>
      <p:sp>
        <p:nvSpPr>
          <p:cNvPr id="21" name="Text Placeholder 53"/>
          <p:cNvSpPr>
            <a:spLocks noGrp="1"/>
          </p:cNvSpPr>
          <p:nvPr>
            <p:ph type="body" sz="quarter" idx="27" hasCustomPrompt="1"/>
          </p:nvPr>
        </p:nvSpPr>
        <p:spPr>
          <a:xfrm>
            <a:off x="8691445" y="3566160"/>
            <a:ext cx="6391510" cy="742950"/>
          </a:xfrm>
          <a:solidFill>
            <a:srgbClr val="EB632D"/>
          </a:solidFill>
          <a:ln w="25400">
            <a:solidFill>
              <a:srgbClr val="EB632D"/>
            </a:solidFill>
          </a:ln>
        </p:spPr>
        <p:txBody>
          <a:bodyPr lIns="103533" tIns="103533" rIns="103533" bIns="103533" anchor="t" anchorCtr="1">
            <a:noAutofit/>
          </a:bodyPr>
          <a:lstStyle>
            <a:lvl1pPr marL="0" indent="0">
              <a:buNone/>
              <a:defRPr sz="2828" baseline="0"/>
            </a:lvl1pPr>
            <a:lvl2pPr marL="1061211" indent="0">
              <a:buNone/>
              <a:defRPr/>
            </a:lvl2pPr>
            <a:lvl3pPr marL="2122420" indent="0">
              <a:buNone/>
              <a:defRPr/>
            </a:lvl3pPr>
            <a:lvl4pPr marL="3183631" indent="0">
              <a:buNone/>
              <a:defRPr/>
            </a:lvl4pPr>
            <a:lvl5pPr marL="4244842" indent="0">
              <a:buNone/>
              <a:defRPr/>
            </a:lvl5pPr>
          </a:lstStyle>
          <a:p>
            <a:pPr lvl="0"/>
            <a:r>
              <a:rPr lang="en-US"/>
              <a:t>Results (Suggested Title)</a:t>
            </a:r>
          </a:p>
        </p:txBody>
      </p:sp>
      <p:sp>
        <p:nvSpPr>
          <p:cNvPr id="22" name="Text Placeholder 48"/>
          <p:cNvSpPr>
            <a:spLocks noGrp="1"/>
          </p:cNvSpPr>
          <p:nvPr>
            <p:ph type="body" sz="quarter" idx="28" hasCustomPrompt="1"/>
          </p:nvPr>
        </p:nvSpPr>
        <p:spPr>
          <a:xfrm>
            <a:off x="8691445" y="4309110"/>
            <a:ext cx="6391510" cy="1931670"/>
          </a:xfrm>
          <a:noFill/>
          <a:ln w="25400" cmpd="sng">
            <a:solidFill>
              <a:srgbClr val="EB632D"/>
            </a:solidFill>
          </a:ln>
        </p:spPr>
        <p:txBody>
          <a:bodyPr lIns="103533" tIns="103533" rIns="103533" bIns="103533">
            <a:normAutofit/>
          </a:bodyPr>
          <a:lstStyle>
            <a:lvl1pPr marL="0" indent="0">
              <a:buNone/>
              <a:defRPr sz="1852" baseline="0"/>
            </a:lvl1pPr>
            <a:lvl2pPr marL="1061211" indent="0">
              <a:buNone/>
              <a:defRPr/>
            </a:lvl2pPr>
            <a:lvl3pPr marL="2122420" indent="0">
              <a:buNone/>
              <a:defRPr/>
            </a:lvl3pPr>
            <a:lvl4pPr marL="3183631" indent="0">
              <a:buNone/>
              <a:defRPr/>
            </a:lvl4pPr>
            <a:lvl5pPr marL="4244842" indent="0">
              <a:buNone/>
              <a:defRPr/>
            </a:lvl5pPr>
          </a:lstStyle>
          <a:p>
            <a:pPr lvl="0"/>
            <a:r>
              <a:rPr lang="en-US"/>
              <a:t>Body Here</a:t>
            </a:r>
          </a:p>
        </p:txBody>
      </p:sp>
    </p:spTree>
    <p:extLst>
      <p:ext uri="{BB962C8B-B14F-4D97-AF65-F5344CB8AC3E}">
        <p14:creationId xmlns:p14="http://schemas.microsoft.com/office/powerpoint/2010/main" val="332275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59949" y="12481560"/>
            <a:ext cx="14264640" cy="1473519"/>
          </a:xfrm>
        </p:spPr>
        <p:txBody>
          <a:bodyPr anchor="b"/>
          <a:lstStyle>
            <a:lvl1pPr algn="l">
              <a:defRPr sz="4680" b="1"/>
            </a:lvl1pPr>
          </a:lstStyle>
          <a:p>
            <a:r>
              <a:rPr lang="en-US"/>
              <a:t>Click to edit Master title style</a:t>
            </a:r>
          </a:p>
        </p:txBody>
      </p:sp>
      <p:sp>
        <p:nvSpPr>
          <p:cNvPr id="3" name="Picture Placeholder 2"/>
          <p:cNvSpPr>
            <a:spLocks noGrp="1"/>
          </p:cNvSpPr>
          <p:nvPr>
            <p:ph type="pic" idx="1"/>
          </p:nvPr>
        </p:nvSpPr>
        <p:spPr>
          <a:xfrm>
            <a:off x="4659949" y="1593215"/>
            <a:ext cx="14264640" cy="10698480"/>
          </a:xfrm>
        </p:spPr>
        <p:txBody>
          <a:bodyPr/>
          <a:lstStyle>
            <a:lvl1pPr marL="0" indent="0">
              <a:buNone/>
              <a:defRPr sz="7409"/>
            </a:lvl1pPr>
            <a:lvl2pPr marL="1061211" indent="0">
              <a:buNone/>
              <a:defRPr sz="6531"/>
            </a:lvl2pPr>
            <a:lvl3pPr marL="2122420" indent="0">
              <a:buNone/>
              <a:defRPr sz="5556"/>
            </a:lvl3pPr>
            <a:lvl4pPr marL="3183631" indent="0">
              <a:buNone/>
              <a:defRPr sz="4680"/>
            </a:lvl4pPr>
            <a:lvl5pPr marL="4244842" indent="0">
              <a:buNone/>
              <a:defRPr sz="4680"/>
            </a:lvl5pPr>
            <a:lvl6pPr marL="5306051" indent="0">
              <a:buNone/>
              <a:defRPr sz="4680"/>
            </a:lvl6pPr>
            <a:lvl7pPr marL="6367262" indent="0">
              <a:buNone/>
              <a:defRPr sz="4680"/>
            </a:lvl7pPr>
            <a:lvl8pPr marL="7428473" indent="0">
              <a:buNone/>
              <a:defRPr sz="4680"/>
            </a:lvl8pPr>
            <a:lvl9pPr marL="8489683" indent="0">
              <a:buNone/>
              <a:defRPr sz="4680"/>
            </a:lvl9pPr>
          </a:lstStyle>
          <a:p>
            <a:r>
              <a:rPr lang="en-US"/>
              <a:t>Click icon to add picture</a:t>
            </a:r>
          </a:p>
        </p:txBody>
      </p:sp>
      <p:sp>
        <p:nvSpPr>
          <p:cNvPr id="4" name="Text Placeholder 3"/>
          <p:cNvSpPr>
            <a:spLocks noGrp="1"/>
          </p:cNvSpPr>
          <p:nvPr>
            <p:ph type="body" sz="half" idx="2"/>
          </p:nvPr>
        </p:nvSpPr>
        <p:spPr>
          <a:xfrm>
            <a:off x="4659949" y="13955079"/>
            <a:ext cx="14264640" cy="2092641"/>
          </a:xfrm>
        </p:spPr>
        <p:txBody>
          <a:bodyPr/>
          <a:lstStyle>
            <a:lvl1pPr marL="0" indent="0">
              <a:buNone/>
              <a:defRPr sz="3315"/>
            </a:lvl1pPr>
            <a:lvl2pPr marL="1061211" indent="0">
              <a:buNone/>
              <a:defRPr sz="2828"/>
            </a:lvl2pPr>
            <a:lvl3pPr marL="2122420" indent="0">
              <a:buNone/>
              <a:defRPr sz="2340"/>
            </a:lvl3pPr>
            <a:lvl4pPr marL="3183631" indent="0">
              <a:buNone/>
              <a:defRPr sz="2048"/>
            </a:lvl4pPr>
            <a:lvl5pPr marL="4244842" indent="0">
              <a:buNone/>
              <a:defRPr sz="2048"/>
            </a:lvl5pPr>
            <a:lvl6pPr marL="5306051" indent="0">
              <a:buNone/>
              <a:defRPr sz="2048"/>
            </a:lvl6pPr>
            <a:lvl7pPr marL="6367262" indent="0">
              <a:buNone/>
              <a:defRPr sz="2048"/>
            </a:lvl7pPr>
            <a:lvl8pPr marL="7428473" indent="0">
              <a:buNone/>
              <a:defRPr sz="2048"/>
            </a:lvl8pPr>
            <a:lvl9pPr marL="8489683" indent="0">
              <a:buNone/>
              <a:defRPr sz="2048"/>
            </a:lvl9pPr>
          </a:lstStyle>
          <a:p>
            <a:pPr lvl="0"/>
            <a:r>
              <a:rPr lang="en-US"/>
              <a:t>Click to edit Master text styles</a:t>
            </a:r>
          </a:p>
        </p:txBody>
      </p:sp>
      <p:sp>
        <p:nvSpPr>
          <p:cNvPr id="5" name="Date Placeholder 4"/>
          <p:cNvSpPr>
            <a:spLocks noGrp="1"/>
          </p:cNvSpPr>
          <p:nvPr>
            <p:ph type="dt" sz="half" idx="10"/>
          </p:nvPr>
        </p:nvSpPr>
        <p:spPr/>
        <p:txBody>
          <a:bodyPr/>
          <a:lstStyle/>
          <a:p>
            <a:fld id="{D609B0B8-55F0-4931-858A-9699256CDE4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332698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9B0B8-55F0-4931-858A-9699256CDE4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53978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236440" y="714060"/>
            <a:ext cx="5349240" cy="152139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88720" y="714060"/>
            <a:ext cx="15651480" cy="152139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9B0B8-55F0-4931-858A-9699256CDE4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127006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83080" y="5539106"/>
            <a:ext cx="20208240" cy="3822065"/>
          </a:xfrm>
        </p:spPr>
        <p:txBody>
          <a:bodyPr/>
          <a:lstStyle/>
          <a:p>
            <a:r>
              <a:rPr lang="en-US"/>
              <a:t>Click to edit Master title style</a:t>
            </a:r>
          </a:p>
        </p:txBody>
      </p:sp>
      <p:sp>
        <p:nvSpPr>
          <p:cNvPr id="3" name="Subtitle 2"/>
          <p:cNvSpPr>
            <a:spLocks noGrp="1"/>
          </p:cNvSpPr>
          <p:nvPr>
            <p:ph type="subTitle" idx="1"/>
          </p:nvPr>
        </p:nvSpPr>
        <p:spPr>
          <a:xfrm>
            <a:off x="3566160" y="10104120"/>
            <a:ext cx="16642080" cy="4556760"/>
          </a:xfrm>
        </p:spPr>
        <p:txBody>
          <a:bodyPr/>
          <a:lstStyle>
            <a:lvl1pPr marL="0" indent="0" algn="ctr">
              <a:buNone/>
              <a:defRPr>
                <a:solidFill>
                  <a:schemeClr val="tx1">
                    <a:tint val="75000"/>
                  </a:schemeClr>
                </a:solidFill>
              </a:defRPr>
            </a:lvl1pPr>
            <a:lvl2pPr marL="1061211" indent="0" algn="ctr">
              <a:buNone/>
              <a:defRPr>
                <a:solidFill>
                  <a:schemeClr val="tx1">
                    <a:tint val="75000"/>
                  </a:schemeClr>
                </a:solidFill>
              </a:defRPr>
            </a:lvl2pPr>
            <a:lvl3pPr marL="2122420" indent="0" algn="ctr">
              <a:buNone/>
              <a:defRPr>
                <a:solidFill>
                  <a:schemeClr val="tx1">
                    <a:tint val="75000"/>
                  </a:schemeClr>
                </a:solidFill>
              </a:defRPr>
            </a:lvl3pPr>
            <a:lvl4pPr marL="3183631" indent="0" algn="ctr">
              <a:buNone/>
              <a:defRPr>
                <a:solidFill>
                  <a:schemeClr val="tx1">
                    <a:tint val="75000"/>
                  </a:schemeClr>
                </a:solidFill>
              </a:defRPr>
            </a:lvl4pPr>
            <a:lvl5pPr marL="4244842" indent="0" algn="ctr">
              <a:buNone/>
              <a:defRPr>
                <a:solidFill>
                  <a:schemeClr val="tx1">
                    <a:tint val="75000"/>
                  </a:schemeClr>
                </a:solidFill>
              </a:defRPr>
            </a:lvl5pPr>
            <a:lvl6pPr marL="5306051" indent="0" algn="ctr">
              <a:buNone/>
              <a:defRPr>
                <a:solidFill>
                  <a:schemeClr val="tx1">
                    <a:tint val="75000"/>
                  </a:schemeClr>
                </a:solidFill>
              </a:defRPr>
            </a:lvl6pPr>
            <a:lvl7pPr marL="6367262" indent="0" algn="ctr">
              <a:buNone/>
              <a:defRPr>
                <a:solidFill>
                  <a:schemeClr val="tx1">
                    <a:tint val="75000"/>
                  </a:schemeClr>
                </a:solidFill>
              </a:defRPr>
            </a:lvl7pPr>
            <a:lvl8pPr marL="7428473" indent="0" algn="ctr">
              <a:buNone/>
              <a:defRPr>
                <a:solidFill>
                  <a:schemeClr val="tx1">
                    <a:tint val="75000"/>
                  </a:schemeClr>
                </a:solidFill>
              </a:defRPr>
            </a:lvl8pPr>
            <a:lvl9pPr marL="84896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09B0B8-55F0-4931-858A-9699256CDE4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94573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09B0B8-55F0-4931-858A-9699256CDE4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199928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8015" y="11457941"/>
            <a:ext cx="20208240" cy="3541395"/>
          </a:xfrm>
        </p:spPr>
        <p:txBody>
          <a:bodyPr anchor="t"/>
          <a:lstStyle>
            <a:lvl1pPr algn="l">
              <a:defRPr sz="9261" b="1" cap="all"/>
            </a:lvl1pPr>
          </a:lstStyle>
          <a:p>
            <a:r>
              <a:rPr lang="en-US"/>
              <a:t>Click to edit Master title style</a:t>
            </a:r>
          </a:p>
        </p:txBody>
      </p:sp>
      <p:sp>
        <p:nvSpPr>
          <p:cNvPr id="3" name="Text Placeholder 2"/>
          <p:cNvSpPr>
            <a:spLocks noGrp="1"/>
          </p:cNvSpPr>
          <p:nvPr>
            <p:ph type="body" idx="1"/>
          </p:nvPr>
        </p:nvSpPr>
        <p:spPr>
          <a:xfrm>
            <a:off x="1878015" y="7557455"/>
            <a:ext cx="20208240" cy="3900486"/>
          </a:xfrm>
        </p:spPr>
        <p:txBody>
          <a:bodyPr anchor="b"/>
          <a:lstStyle>
            <a:lvl1pPr marL="0" indent="0">
              <a:buNone/>
              <a:defRPr sz="4680">
                <a:solidFill>
                  <a:schemeClr val="tx1">
                    <a:tint val="75000"/>
                  </a:schemeClr>
                </a:solidFill>
              </a:defRPr>
            </a:lvl1pPr>
            <a:lvl2pPr marL="1061211" indent="0">
              <a:buNone/>
              <a:defRPr sz="4193">
                <a:solidFill>
                  <a:schemeClr val="tx1">
                    <a:tint val="75000"/>
                  </a:schemeClr>
                </a:solidFill>
              </a:defRPr>
            </a:lvl2pPr>
            <a:lvl3pPr marL="2122420" indent="0">
              <a:buNone/>
              <a:defRPr sz="3705">
                <a:solidFill>
                  <a:schemeClr val="tx1">
                    <a:tint val="75000"/>
                  </a:schemeClr>
                </a:solidFill>
              </a:defRPr>
            </a:lvl3pPr>
            <a:lvl4pPr marL="3183631" indent="0">
              <a:buNone/>
              <a:defRPr sz="3315">
                <a:solidFill>
                  <a:schemeClr val="tx1">
                    <a:tint val="75000"/>
                  </a:schemeClr>
                </a:solidFill>
              </a:defRPr>
            </a:lvl4pPr>
            <a:lvl5pPr marL="4244842" indent="0">
              <a:buNone/>
              <a:defRPr sz="3315">
                <a:solidFill>
                  <a:schemeClr val="tx1">
                    <a:tint val="75000"/>
                  </a:schemeClr>
                </a:solidFill>
              </a:defRPr>
            </a:lvl5pPr>
            <a:lvl6pPr marL="5306051" indent="0">
              <a:buNone/>
              <a:defRPr sz="3315">
                <a:solidFill>
                  <a:schemeClr val="tx1">
                    <a:tint val="75000"/>
                  </a:schemeClr>
                </a:solidFill>
              </a:defRPr>
            </a:lvl6pPr>
            <a:lvl7pPr marL="6367262" indent="0">
              <a:buNone/>
              <a:defRPr sz="3315">
                <a:solidFill>
                  <a:schemeClr val="tx1">
                    <a:tint val="75000"/>
                  </a:schemeClr>
                </a:solidFill>
              </a:defRPr>
            </a:lvl7pPr>
            <a:lvl8pPr marL="7428473" indent="0">
              <a:buNone/>
              <a:defRPr sz="3315">
                <a:solidFill>
                  <a:schemeClr val="tx1">
                    <a:tint val="75000"/>
                  </a:schemeClr>
                </a:solidFill>
              </a:defRPr>
            </a:lvl8pPr>
            <a:lvl9pPr marL="8489683" indent="0">
              <a:buNone/>
              <a:defRPr sz="331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09B0B8-55F0-4931-858A-9699256CDE40}" type="datetimeFigureOut">
              <a:rPr lang="en-US" smtClean="0"/>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424980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8720" y="4160521"/>
            <a:ext cx="10500360" cy="11767504"/>
          </a:xfrm>
        </p:spPr>
        <p:txBody>
          <a:bodyPr/>
          <a:lstStyle>
            <a:lvl1pPr>
              <a:defRPr sz="6531"/>
            </a:lvl1pPr>
            <a:lvl2pPr>
              <a:defRPr sz="5556"/>
            </a:lvl2pPr>
            <a:lvl3pPr>
              <a:defRPr sz="4680"/>
            </a:lvl3pPr>
            <a:lvl4pPr>
              <a:defRPr sz="4193"/>
            </a:lvl4pPr>
            <a:lvl5pPr>
              <a:defRPr sz="4193"/>
            </a:lvl5pPr>
            <a:lvl6pPr>
              <a:defRPr sz="4193"/>
            </a:lvl6pPr>
            <a:lvl7pPr>
              <a:defRPr sz="4193"/>
            </a:lvl7pPr>
            <a:lvl8pPr>
              <a:defRPr sz="4193"/>
            </a:lvl8pPr>
            <a:lvl9pPr>
              <a:defRPr sz="4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085320" y="4160521"/>
            <a:ext cx="10500360" cy="11767504"/>
          </a:xfrm>
        </p:spPr>
        <p:txBody>
          <a:bodyPr/>
          <a:lstStyle>
            <a:lvl1pPr>
              <a:defRPr sz="6531"/>
            </a:lvl1pPr>
            <a:lvl2pPr>
              <a:defRPr sz="5556"/>
            </a:lvl2pPr>
            <a:lvl3pPr>
              <a:defRPr sz="4680"/>
            </a:lvl3pPr>
            <a:lvl4pPr>
              <a:defRPr sz="4193"/>
            </a:lvl4pPr>
            <a:lvl5pPr>
              <a:defRPr sz="4193"/>
            </a:lvl5pPr>
            <a:lvl6pPr>
              <a:defRPr sz="4193"/>
            </a:lvl6pPr>
            <a:lvl7pPr>
              <a:defRPr sz="4193"/>
            </a:lvl7pPr>
            <a:lvl8pPr>
              <a:defRPr sz="4193"/>
            </a:lvl8pPr>
            <a:lvl9pPr>
              <a:defRPr sz="41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09B0B8-55F0-4931-858A-9699256CDE4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257283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88720" y="3991294"/>
            <a:ext cx="10504489" cy="1663381"/>
          </a:xfrm>
        </p:spPr>
        <p:txBody>
          <a:bodyPr anchor="b"/>
          <a:lstStyle>
            <a:lvl1pPr marL="0" indent="0">
              <a:buNone/>
              <a:defRPr sz="5556" b="1"/>
            </a:lvl1pPr>
            <a:lvl2pPr marL="1061211" indent="0">
              <a:buNone/>
              <a:defRPr sz="4680" b="1"/>
            </a:lvl2pPr>
            <a:lvl3pPr marL="2122420" indent="0">
              <a:buNone/>
              <a:defRPr sz="4193" b="1"/>
            </a:lvl3pPr>
            <a:lvl4pPr marL="3183631" indent="0">
              <a:buNone/>
              <a:defRPr sz="3705" b="1"/>
            </a:lvl4pPr>
            <a:lvl5pPr marL="4244842" indent="0">
              <a:buNone/>
              <a:defRPr sz="3705" b="1"/>
            </a:lvl5pPr>
            <a:lvl6pPr marL="5306051" indent="0">
              <a:buNone/>
              <a:defRPr sz="3705" b="1"/>
            </a:lvl6pPr>
            <a:lvl7pPr marL="6367262" indent="0">
              <a:buNone/>
              <a:defRPr sz="3705" b="1"/>
            </a:lvl7pPr>
            <a:lvl8pPr marL="7428473" indent="0">
              <a:buNone/>
              <a:defRPr sz="3705" b="1"/>
            </a:lvl8pPr>
            <a:lvl9pPr marL="8489683" indent="0">
              <a:buNone/>
              <a:defRPr sz="3705" b="1"/>
            </a:lvl9pPr>
          </a:lstStyle>
          <a:p>
            <a:pPr lvl="0"/>
            <a:r>
              <a:rPr lang="en-US"/>
              <a:t>Click to edit Master text styles</a:t>
            </a:r>
          </a:p>
        </p:txBody>
      </p:sp>
      <p:sp>
        <p:nvSpPr>
          <p:cNvPr id="4" name="Content Placeholder 3"/>
          <p:cNvSpPr>
            <a:spLocks noGrp="1"/>
          </p:cNvSpPr>
          <p:nvPr>
            <p:ph sz="half" idx="2"/>
          </p:nvPr>
        </p:nvSpPr>
        <p:spPr>
          <a:xfrm>
            <a:off x="1188720" y="5654675"/>
            <a:ext cx="10504489" cy="10273349"/>
          </a:xfrm>
        </p:spPr>
        <p:txBody>
          <a:bodyPr/>
          <a:lstStyle>
            <a:lvl1pPr>
              <a:defRPr sz="5556"/>
            </a:lvl1pPr>
            <a:lvl2pPr>
              <a:defRPr sz="4680"/>
            </a:lvl2pPr>
            <a:lvl3pPr>
              <a:defRPr sz="4193"/>
            </a:lvl3pPr>
            <a:lvl4pPr>
              <a:defRPr sz="3705"/>
            </a:lvl4pPr>
            <a:lvl5pPr>
              <a:defRPr sz="3705"/>
            </a:lvl5pPr>
            <a:lvl6pPr>
              <a:defRPr sz="3705"/>
            </a:lvl6pPr>
            <a:lvl7pPr>
              <a:defRPr sz="3705"/>
            </a:lvl7pPr>
            <a:lvl8pPr>
              <a:defRPr sz="3705"/>
            </a:lvl8pPr>
            <a:lvl9pPr>
              <a:defRPr sz="37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077066" y="3991294"/>
            <a:ext cx="10508615" cy="1663381"/>
          </a:xfrm>
        </p:spPr>
        <p:txBody>
          <a:bodyPr anchor="b"/>
          <a:lstStyle>
            <a:lvl1pPr marL="0" indent="0">
              <a:buNone/>
              <a:defRPr sz="5556" b="1"/>
            </a:lvl1pPr>
            <a:lvl2pPr marL="1061211" indent="0">
              <a:buNone/>
              <a:defRPr sz="4680" b="1"/>
            </a:lvl2pPr>
            <a:lvl3pPr marL="2122420" indent="0">
              <a:buNone/>
              <a:defRPr sz="4193" b="1"/>
            </a:lvl3pPr>
            <a:lvl4pPr marL="3183631" indent="0">
              <a:buNone/>
              <a:defRPr sz="3705" b="1"/>
            </a:lvl4pPr>
            <a:lvl5pPr marL="4244842" indent="0">
              <a:buNone/>
              <a:defRPr sz="3705" b="1"/>
            </a:lvl5pPr>
            <a:lvl6pPr marL="5306051" indent="0">
              <a:buNone/>
              <a:defRPr sz="3705" b="1"/>
            </a:lvl6pPr>
            <a:lvl7pPr marL="6367262" indent="0">
              <a:buNone/>
              <a:defRPr sz="3705" b="1"/>
            </a:lvl7pPr>
            <a:lvl8pPr marL="7428473" indent="0">
              <a:buNone/>
              <a:defRPr sz="3705" b="1"/>
            </a:lvl8pPr>
            <a:lvl9pPr marL="8489683" indent="0">
              <a:buNone/>
              <a:defRPr sz="3705" b="1"/>
            </a:lvl9pPr>
          </a:lstStyle>
          <a:p>
            <a:pPr lvl="0"/>
            <a:r>
              <a:rPr lang="en-US"/>
              <a:t>Click to edit Master text styles</a:t>
            </a:r>
          </a:p>
        </p:txBody>
      </p:sp>
      <p:sp>
        <p:nvSpPr>
          <p:cNvPr id="6" name="Content Placeholder 5"/>
          <p:cNvSpPr>
            <a:spLocks noGrp="1"/>
          </p:cNvSpPr>
          <p:nvPr>
            <p:ph sz="quarter" idx="4"/>
          </p:nvPr>
        </p:nvSpPr>
        <p:spPr>
          <a:xfrm>
            <a:off x="12077066" y="5654675"/>
            <a:ext cx="10508615" cy="10273349"/>
          </a:xfrm>
        </p:spPr>
        <p:txBody>
          <a:bodyPr/>
          <a:lstStyle>
            <a:lvl1pPr>
              <a:defRPr sz="5556"/>
            </a:lvl1pPr>
            <a:lvl2pPr>
              <a:defRPr sz="4680"/>
            </a:lvl2pPr>
            <a:lvl3pPr>
              <a:defRPr sz="4193"/>
            </a:lvl3pPr>
            <a:lvl4pPr>
              <a:defRPr sz="3705"/>
            </a:lvl4pPr>
            <a:lvl5pPr>
              <a:defRPr sz="3705"/>
            </a:lvl5pPr>
            <a:lvl6pPr>
              <a:defRPr sz="3705"/>
            </a:lvl6pPr>
            <a:lvl7pPr>
              <a:defRPr sz="3705"/>
            </a:lvl7pPr>
            <a:lvl8pPr>
              <a:defRPr sz="3705"/>
            </a:lvl8pPr>
            <a:lvl9pPr>
              <a:defRPr sz="37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09B0B8-55F0-4931-858A-9699256CDE40}" type="datetimeFigureOut">
              <a:rPr lang="en-US" smtClean="0"/>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425306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09B0B8-55F0-4931-858A-9699256CDE40}" type="datetimeFigureOut">
              <a:rPr lang="en-US" smtClean="0"/>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206577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9B0B8-55F0-4931-858A-9699256CDE40}" type="datetimeFigureOut">
              <a:rPr lang="en-US" smtClean="0"/>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136473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8721" y="709930"/>
            <a:ext cx="7821614" cy="3021330"/>
          </a:xfrm>
        </p:spPr>
        <p:txBody>
          <a:bodyPr anchor="b"/>
          <a:lstStyle>
            <a:lvl1pPr algn="l">
              <a:defRPr sz="4680" b="1"/>
            </a:lvl1pPr>
          </a:lstStyle>
          <a:p>
            <a:r>
              <a:rPr lang="en-US"/>
              <a:t>Click to edit Master title style</a:t>
            </a:r>
          </a:p>
        </p:txBody>
      </p:sp>
      <p:sp>
        <p:nvSpPr>
          <p:cNvPr id="3" name="Content Placeholder 2"/>
          <p:cNvSpPr>
            <a:spLocks noGrp="1"/>
          </p:cNvSpPr>
          <p:nvPr>
            <p:ph idx="1"/>
          </p:nvPr>
        </p:nvSpPr>
        <p:spPr>
          <a:xfrm>
            <a:off x="9295130" y="709931"/>
            <a:ext cx="13290550" cy="15218094"/>
          </a:xfrm>
        </p:spPr>
        <p:txBody>
          <a:bodyPr/>
          <a:lstStyle>
            <a:lvl1pPr>
              <a:defRPr sz="7409"/>
            </a:lvl1pPr>
            <a:lvl2pPr>
              <a:defRPr sz="6531"/>
            </a:lvl2pPr>
            <a:lvl3pPr>
              <a:defRPr sz="5556"/>
            </a:lvl3pPr>
            <a:lvl4pPr>
              <a:defRPr sz="4680"/>
            </a:lvl4pPr>
            <a:lvl5pPr>
              <a:defRPr sz="4680"/>
            </a:lvl5pPr>
            <a:lvl6pPr>
              <a:defRPr sz="4680"/>
            </a:lvl6pPr>
            <a:lvl7pPr>
              <a:defRPr sz="4680"/>
            </a:lvl7pPr>
            <a:lvl8pPr>
              <a:defRPr sz="4680"/>
            </a:lvl8pPr>
            <a:lvl9pPr>
              <a:defRPr sz="4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88721" y="3731261"/>
            <a:ext cx="7821614" cy="12196764"/>
          </a:xfrm>
        </p:spPr>
        <p:txBody>
          <a:bodyPr/>
          <a:lstStyle>
            <a:lvl1pPr marL="0" indent="0">
              <a:buNone/>
              <a:defRPr sz="3315"/>
            </a:lvl1pPr>
            <a:lvl2pPr marL="1061211" indent="0">
              <a:buNone/>
              <a:defRPr sz="2828"/>
            </a:lvl2pPr>
            <a:lvl3pPr marL="2122420" indent="0">
              <a:buNone/>
              <a:defRPr sz="2340"/>
            </a:lvl3pPr>
            <a:lvl4pPr marL="3183631" indent="0">
              <a:buNone/>
              <a:defRPr sz="2048"/>
            </a:lvl4pPr>
            <a:lvl5pPr marL="4244842" indent="0">
              <a:buNone/>
              <a:defRPr sz="2048"/>
            </a:lvl5pPr>
            <a:lvl6pPr marL="5306051" indent="0">
              <a:buNone/>
              <a:defRPr sz="2048"/>
            </a:lvl6pPr>
            <a:lvl7pPr marL="6367262" indent="0">
              <a:buNone/>
              <a:defRPr sz="2048"/>
            </a:lvl7pPr>
            <a:lvl8pPr marL="7428473" indent="0">
              <a:buNone/>
              <a:defRPr sz="2048"/>
            </a:lvl8pPr>
            <a:lvl9pPr marL="8489683" indent="0">
              <a:buNone/>
              <a:defRPr sz="2048"/>
            </a:lvl9pPr>
          </a:lstStyle>
          <a:p>
            <a:pPr lvl="0"/>
            <a:r>
              <a:rPr lang="en-US"/>
              <a:t>Click to edit Master text styles</a:t>
            </a:r>
          </a:p>
        </p:txBody>
      </p:sp>
      <p:sp>
        <p:nvSpPr>
          <p:cNvPr id="5" name="Date Placeholder 4"/>
          <p:cNvSpPr>
            <a:spLocks noGrp="1"/>
          </p:cNvSpPr>
          <p:nvPr>
            <p:ph type="dt" sz="half" idx="10"/>
          </p:nvPr>
        </p:nvSpPr>
        <p:spPr/>
        <p:txBody>
          <a:bodyPr/>
          <a:lstStyle/>
          <a:p>
            <a:fld id="{D609B0B8-55F0-4931-858A-9699256CDE40}" type="datetimeFigureOut">
              <a:rPr lang="en-US" smtClean="0"/>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CD81-3E80-4A5A-ABAD-975CBFB2EE68}" type="slidenum">
              <a:rPr lang="en-US" smtClean="0"/>
              <a:t>‹#›</a:t>
            </a:fld>
            <a:endParaRPr lang="en-US"/>
          </a:p>
        </p:txBody>
      </p:sp>
    </p:spTree>
    <p:extLst>
      <p:ext uri="{BB962C8B-B14F-4D97-AF65-F5344CB8AC3E}">
        <p14:creationId xmlns:p14="http://schemas.microsoft.com/office/powerpoint/2010/main" val="109449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8720" y="714059"/>
            <a:ext cx="21396960" cy="2971800"/>
          </a:xfrm>
          <a:prstGeom prst="rect">
            <a:avLst/>
          </a:prstGeom>
        </p:spPr>
        <p:txBody>
          <a:bodyPr vert="horz" lIns="217713" tIns="108857" rIns="217713" bIns="108857" rtlCol="0" anchor="ctr">
            <a:normAutofit/>
          </a:bodyPr>
          <a:lstStyle/>
          <a:p>
            <a:r>
              <a:rPr lang="en-US"/>
              <a:t>Click to edit Master title style</a:t>
            </a:r>
          </a:p>
        </p:txBody>
      </p:sp>
      <p:sp>
        <p:nvSpPr>
          <p:cNvPr id="3" name="Text Placeholder 2"/>
          <p:cNvSpPr>
            <a:spLocks noGrp="1"/>
          </p:cNvSpPr>
          <p:nvPr>
            <p:ph type="body" idx="1"/>
          </p:nvPr>
        </p:nvSpPr>
        <p:spPr>
          <a:xfrm>
            <a:off x="1188720" y="4160521"/>
            <a:ext cx="21396960" cy="11767504"/>
          </a:xfrm>
          <a:prstGeom prst="rect">
            <a:avLst/>
          </a:prstGeom>
        </p:spPr>
        <p:txBody>
          <a:bodyPr vert="horz" lIns="217713" tIns="108857" rIns="217713" bIns="1088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16840201"/>
            <a:ext cx="5547360" cy="949325"/>
          </a:xfrm>
          <a:prstGeom prst="rect">
            <a:avLst/>
          </a:prstGeom>
        </p:spPr>
        <p:txBody>
          <a:bodyPr vert="horz" lIns="217713" tIns="108857" rIns="217713" bIns="108857" rtlCol="0" anchor="ctr"/>
          <a:lstStyle>
            <a:lvl1pPr algn="l">
              <a:defRPr sz="2828">
                <a:solidFill>
                  <a:schemeClr val="tx1">
                    <a:tint val="75000"/>
                  </a:schemeClr>
                </a:solidFill>
              </a:defRPr>
            </a:lvl1pPr>
          </a:lstStyle>
          <a:p>
            <a:fld id="{D609B0B8-55F0-4931-858A-9699256CDE40}" type="datetimeFigureOut">
              <a:rPr lang="en-US" smtClean="0"/>
              <a:t>4/16/2023</a:t>
            </a:fld>
            <a:endParaRPr lang="en-US"/>
          </a:p>
        </p:txBody>
      </p:sp>
      <p:sp>
        <p:nvSpPr>
          <p:cNvPr id="5" name="Footer Placeholder 4"/>
          <p:cNvSpPr>
            <a:spLocks noGrp="1"/>
          </p:cNvSpPr>
          <p:nvPr>
            <p:ph type="ftr" sz="quarter" idx="3"/>
          </p:nvPr>
        </p:nvSpPr>
        <p:spPr>
          <a:xfrm>
            <a:off x="8122920" y="16526511"/>
            <a:ext cx="7528560" cy="949325"/>
          </a:xfrm>
          <a:prstGeom prst="rect">
            <a:avLst/>
          </a:prstGeom>
        </p:spPr>
        <p:txBody>
          <a:bodyPr vert="horz" lIns="217713" tIns="108857" rIns="217713" bIns="108857" rtlCol="0" anchor="ctr"/>
          <a:lstStyle>
            <a:lvl1pPr algn="ctr">
              <a:defRPr sz="282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038320" y="16526511"/>
            <a:ext cx="5547360" cy="949325"/>
          </a:xfrm>
          <a:prstGeom prst="rect">
            <a:avLst/>
          </a:prstGeom>
        </p:spPr>
        <p:txBody>
          <a:bodyPr vert="horz" lIns="217713" tIns="108857" rIns="217713" bIns="108857" rtlCol="0" anchor="ctr"/>
          <a:lstStyle>
            <a:lvl1pPr algn="r">
              <a:defRPr sz="2828">
                <a:solidFill>
                  <a:schemeClr val="tx1">
                    <a:tint val="75000"/>
                  </a:schemeClr>
                </a:solidFill>
              </a:defRPr>
            </a:lvl1pPr>
          </a:lstStyle>
          <a:p>
            <a:fld id="{AAB6CD81-3E80-4A5A-ABAD-975CBFB2EE68}" type="slidenum">
              <a:rPr lang="en-US" smtClean="0"/>
              <a:t>‹#›</a:t>
            </a:fld>
            <a:endParaRPr lang="en-US"/>
          </a:p>
        </p:txBody>
      </p:sp>
    </p:spTree>
    <p:extLst>
      <p:ext uri="{BB962C8B-B14F-4D97-AF65-F5344CB8AC3E}">
        <p14:creationId xmlns:p14="http://schemas.microsoft.com/office/powerpoint/2010/main" val="148611209"/>
      </p:ext>
    </p:extLst>
  </p:cSld>
  <p:clrMap bg1="dk1" tx1="lt1" bg2="dk2" tx2="lt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2122420" rtl="0" eaLnBrk="1" latinLnBrk="0" hangingPunct="1">
        <a:spcBef>
          <a:spcPct val="0"/>
        </a:spcBef>
        <a:buNone/>
        <a:defRPr sz="10236" kern="1200" baseline="0">
          <a:solidFill>
            <a:srgbClr val="FFFF00"/>
          </a:solidFill>
          <a:latin typeface="+mj-lt"/>
          <a:ea typeface="+mj-ea"/>
          <a:cs typeface="+mj-cs"/>
        </a:defRPr>
      </a:lvl1pPr>
    </p:titleStyle>
    <p:bodyStyle>
      <a:lvl1pPr marL="795908" indent="-795908" algn="l" defTabSz="2122420" rtl="0" eaLnBrk="1" latinLnBrk="0" hangingPunct="1">
        <a:spcBef>
          <a:spcPct val="20000"/>
        </a:spcBef>
        <a:buFont typeface="Arial" pitchFamily="34" charset="0"/>
        <a:buChar char="•"/>
        <a:defRPr sz="7409" kern="1200">
          <a:solidFill>
            <a:schemeClr val="tx1"/>
          </a:solidFill>
          <a:latin typeface="+mn-lt"/>
          <a:ea typeface="+mn-ea"/>
          <a:cs typeface="+mn-cs"/>
        </a:defRPr>
      </a:lvl1pPr>
      <a:lvl2pPr marL="1724467" indent="-663256" algn="l" defTabSz="2122420" rtl="0" eaLnBrk="1" latinLnBrk="0" hangingPunct="1">
        <a:spcBef>
          <a:spcPct val="20000"/>
        </a:spcBef>
        <a:buFont typeface="Arial" pitchFamily="34" charset="0"/>
        <a:buChar char="–"/>
        <a:defRPr sz="6531" kern="1200">
          <a:solidFill>
            <a:schemeClr val="tx1"/>
          </a:solidFill>
          <a:latin typeface="+mn-lt"/>
          <a:ea typeface="+mn-ea"/>
          <a:cs typeface="+mn-cs"/>
        </a:defRPr>
      </a:lvl2pPr>
      <a:lvl3pPr marL="2653026" indent="-530605" algn="l" defTabSz="2122420" rtl="0" eaLnBrk="1" latinLnBrk="0" hangingPunct="1">
        <a:spcBef>
          <a:spcPct val="20000"/>
        </a:spcBef>
        <a:buFont typeface="Arial" pitchFamily="34" charset="0"/>
        <a:buChar char="•"/>
        <a:defRPr sz="5556" kern="1200">
          <a:solidFill>
            <a:schemeClr val="tx1"/>
          </a:solidFill>
          <a:latin typeface="+mn-lt"/>
          <a:ea typeface="+mn-ea"/>
          <a:cs typeface="+mn-cs"/>
        </a:defRPr>
      </a:lvl3pPr>
      <a:lvl4pPr marL="3714237" indent="-530605" algn="l" defTabSz="2122420" rtl="0" eaLnBrk="1" latinLnBrk="0" hangingPunct="1">
        <a:spcBef>
          <a:spcPct val="20000"/>
        </a:spcBef>
        <a:buFont typeface="Arial" pitchFamily="34" charset="0"/>
        <a:buChar char="–"/>
        <a:defRPr sz="4680" kern="1200">
          <a:solidFill>
            <a:schemeClr val="tx1"/>
          </a:solidFill>
          <a:latin typeface="+mn-lt"/>
          <a:ea typeface="+mn-ea"/>
          <a:cs typeface="+mn-cs"/>
        </a:defRPr>
      </a:lvl4pPr>
      <a:lvl5pPr marL="4775446" indent="-530605" algn="l" defTabSz="2122420" rtl="0" eaLnBrk="1" latinLnBrk="0" hangingPunct="1">
        <a:spcBef>
          <a:spcPct val="20000"/>
        </a:spcBef>
        <a:buFont typeface="Arial" pitchFamily="34" charset="0"/>
        <a:buChar char="»"/>
        <a:defRPr sz="4680" kern="1200">
          <a:solidFill>
            <a:schemeClr val="tx1"/>
          </a:solidFill>
          <a:latin typeface="+mn-lt"/>
          <a:ea typeface="+mn-ea"/>
          <a:cs typeface="+mn-cs"/>
        </a:defRPr>
      </a:lvl5pPr>
      <a:lvl6pPr marL="5836657" indent="-530605" algn="l" defTabSz="2122420" rtl="0" eaLnBrk="1" latinLnBrk="0" hangingPunct="1">
        <a:spcBef>
          <a:spcPct val="20000"/>
        </a:spcBef>
        <a:buFont typeface="Arial" pitchFamily="34" charset="0"/>
        <a:buChar char="•"/>
        <a:defRPr sz="4680" kern="1200">
          <a:solidFill>
            <a:schemeClr val="tx1"/>
          </a:solidFill>
          <a:latin typeface="+mn-lt"/>
          <a:ea typeface="+mn-ea"/>
          <a:cs typeface="+mn-cs"/>
        </a:defRPr>
      </a:lvl6pPr>
      <a:lvl7pPr marL="6897868" indent="-530605" algn="l" defTabSz="2122420" rtl="0" eaLnBrk="1" latinLnBrk="0" hangingPunct="1">
        <a:spcBef>
          <a:spcPct val="20000"/>
        </a:spcBef>
        <a:buFont typeface="Arial" pitchFamily="34" charset="0"/>
        <a:buChar char="•"/>
        <a:defRPr sz="4680" kern="1200">
          <a:solidFill>
            <a:schemeClr val="tx1"/>
          </a:solidFill>
          <a:latin typeface="+mn-lt"/>
          <a:ea typeface="+mn-ea"/>
          <a:cs typeface="+mn-cs"/>
        </a:defRPr>
      </a:lvl7pPr>
      <a:lvl8pPr marL="7959077" indent="-530605" algn="l" defTabSz="2122420" rtl="0" eaLnBrk="1" latinLnBrk="0" hangingPunct="1">
        <a:spcBef>
          <a:spcPct val="20000"/>
        </a:spcBef>
        <a:buFont typeface="Arial" pitchFamily="34" charset="0"/>
        <a:buChar char="•"/>
        <a:defRPr sz="4680" kern="1200">
          <a:solidFill>
            <a:schemeClr val="tx1"/>
          </a:solidFill>
          <a:latin typeface="+mn-lt"/>
          <a:ea typeface="+mn-ea"/>
          <a:cs typeface="+mn-cs"/>
        </a:defRPr>
      </a:lvl8pPr>
      <a:lvl9pPr marL="9020288" indent="-530605" algn="l" defTabSz="2122420" rtl="0" eaLnBrk="1" latinLnBrk="0" hangingPunct="1">
        <a:spcBef>
          <a:spcPct val="20000"/>
        </a:spcBef>
        <a:buFont typeface="Arial" pitchFamily="34" charset="0"/>
        <a:buChar char="•"/>
        <a:defRPr sz="4680" kern="1200">
          <a:solidFill>
            <a:schemeClr val="tx1"/>
          </a:solidFill>
          <a:latin typeface="+mn-lt"/>
          <a:ea typeface="+mn-ea"/>
          <a:cs typeface="+mn-cs"/>
        </a:defRPr>
      </a:lvl9pPr>
    </p:bodyStyle>
    <p:otherStyle>
      <a:defPPr>
        <a:defRPr lang="en-US"/>
      </a:defPPr>
      <a:lvl1pPr marL="0" algn="l" defTabSz="2122420" rtl="0" eaLnBrk="1" latinLnBrk="0" hangingPunct="1">
        <a:defRPr sz="4193" kern="1200">
          <a:solidFill>
            <a:schemeClr val="tx1"/>
          </a:solidFill>
          <a:latin typeface="+mn-lt"/>
          <a:ea typeface="+mn-ea"/>
          <a:cs typeface="+mn-cs"/>
        </a:defRPr>
      </a:lvl1pPr>
      <a:lvl2pPr marL="1061211" algn="l" defTabSz="2122420" rtl="0" eaLnBrk="1" latinLnBrk="0" hangingPunct="1">
        <a:defRPr sz="4193" kern="1200">
          <a:solidFill>
            <a:schemeClr val="tx1"/>
          </a:solidFill>
          <a:latin typeface="+mn-lt"/>
          <a:ea typeface="+mn-ea"/>
          <a:cs typeface="+mn-cs"/>
        </a:defRPr>
      </a:lvl2pPr>
      <a:lvl3pPr marL="2122420" algn="l" defTabSz="2122420" rtl="0" eaLnBrk="1" latinLnBrk="0" hangingPunct="1">
        <a:defRPr sz="4193" kern="1200">
          <a:solidFill>
            <a:schemeClr val="tx1"/>
          </a:solidFill>
          <a:latin typeface="+mn-lt"/>
          <a:ea typeface="+mn-ea"/>
          <a:cs typeface="+mn-cs"/>
        </a:defRPr>
      </a:lvl3pPr>
      <a:lvl4pPr marL="3183631" algn="l" defTabSz="2122420" rtl="0" eaLnBrk="1" latinLnBrk="0" hangingPunct="1">
        <a:defRPr sz="4193" kern="1200">
          <a:solidFill>
            <a:schemeClr val="tx1"/>
          </a:solidFill>
          <a:latin typeface="+mn-lt"/>
          <a:ea typeface="+mn-ea"/>
          <a:cs typeface="+mn-cs"/>
        </a:defRPr>
      </a:lvl4pPr>
      <a:lvl5pPr marL="4244842" algn="l" defTabSz="2122420" rtl="0" eaLnBrk="1" latinLnBrk="0" hangingPunct="1">
        <a:defRPr sz="4193" kern="1200">
          <a:solidFill>
            <a:schemeClr val="tx1"/>
          </a:solidFill>
          <a:latin typeface="+mn-lt"/>
          <a:ea typeface="+mn-ea"/>
          <a:cs typeface="+mn-cs"/>
        </a:defRPr>
      </a:lvl5pPr>
      <a:lvl6pPr marL="5306051" algn="l" defTabSz="2122420" rtl="0" eaLnBrk="1" latinLnBrk="0" hangingPunct="1">
        <a:defRPr sz="4193" kern="1200">
          <a:solidFill>
            <a:schemeClr val="tx1"/>
          </a:solidFill>
          <a:latin typeface="+mn-lt"/>
          <a:ea typeface="+mn-ea"/>
          <a:cs typeface="+mn-cs"/>
        </a:defRPr>
      </a:lvl6pPr>
      <a:lvl7pPr marL="6367262" algn="l" defTabSz="2122420" rtl="0" eaLnBrk="1" latinLnBrk="0" hangingPunct="1">
        <a:defRPr sz="4193" kern="1200">
          <a:solidFill>
            <a:schemeClr val="tx1"/>
          </a:solidFill>
          <a:latin typeface="+mn-lt"/>
          <a:ea typeface="+mn-ea"/>
          <a:cs typeface="+mn-cs"/>
        </a:defRPr>
      </a:lvl7pPr>
      <a:lvl8pPr marL="7428473" algn="l" defTabSz="2122420" rtl="0" eaLnBrk="1" latinLnBrk="0" hangingPunct="1">
        <a:defRPr sz="4193" kern="1200">
          <a:solidFill>
            <a:schemeClr val="tx1"/>
          </a:solidFill>
          <a:latin typeface="+mn-lt"/>
          <a:ea typeface="+mn-ea"/>
          <a:cs typeface="+mn-cs"/>
        </a:defRPr>
      </a:lvl8pPr>
      <a:lvl9pPr marL="8489683" algn="l" defTabSz="2122420" rtl="0" eaLnBrk="1" latinLnBrk="0" hangingPunct="1">
        <a:defRPr sz="41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6D156B-56FB-4B25-BCB0-FED19EA74791}"/>
              </a:ext>
            </a:extLst>
          </p:cNvPr>
          <p:cNvSpPr/>
          <p:nvPr/>
        </p:nvSpPr>
        <p:spPr>
          <a:xfrm>
            <a:off x="0" y="18011"/>
            <a:ext cx="5029200" cy="17830800"/>
          </a:xfrm>
          <a:prstGeom prst="rect">
            <a:avLst/>
          </a:prstGeom>
          <a:solidFill>
            <a:srgbClr val="EB6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67"/>
          </a:p>
        </p:txBody>
      </p:sp>
      <p:pic>
        <p:nvPicPr>
          <p:cNvPr id="6" name="Picture 5">
            <a:extLst>
              <a:ext uri="{FF2B5EF4-FFF2-40B4-BE49-F238E27FC236}">
                <a16:creationId xmlns:a16="http://schemas.microsoft.com/office/drawing/2014/main" id="{1CE708E7-8C08-42F8-8316-234CF46784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31" y="15521001"/>
            <a:ext cx="1856774" cy="1837368"/>
          </a:xfrm>
          <a:prstGeom prst="rect">
            <a:avLst/>
          </a:prstGeom>
        </p:spPr>
      </p:pic>
      <p:sp>
        <p:nvSpPr>
          <p:cNvPr id="7" name="Rectangle 6">
            <a:extLst>
              <a:ext uri="{FF2B5EF4-FFF2-40B4-BE49-F238E27FC236}">
                <a16:creationId xmlns:a16="http://schemas.microsoft.com/office/drawing/2014/main" id="{4A474EA2-0CC9-4093-8923-E745E0ED6E8A}"/>
              </a:ext>
            </a:extLst>
          </p:cNvPr>
          <p:cNvSpPr/>
          <p:nvPr/>
        </p:nvSpPr>
        <p:spPr>
          <a:xfrm>
            <a:off x="18745200" y="11722"/>
            <a:ext cx="5029200" cy="17830800"/>
          </a:xfrm>
          <a:prstGeom prst="rect">
            <a:avLst/>
          </a:prstGeom>
          <a:solidFill>
            <a:srgbClr val="EB6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67"/>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4642" y="15145249"/>
            <a:ext cx="2218944" cy="2213120"/>
          </a:xfrm>
          <a:prstGeom prst="rect">
            <a:avLst/>
          </a:prstGeom>
        </p:spPr>
      </p:pic>
      <p:sp>
        <p:nvSpPr>
          <p:cNvPr id="31" name="Title 4">
            <a:extLst>
              <a:ext uri="{FF2B5EF4-FFF2-40B4-BE49-F238E27FC236}">
                <a16:creationId xmlns:a16="http://schemas.microsoft.com/office/drawing/2014/main" id="{DDC4359A-7BBB-495A-96DE-65574C0C88E6}"/>
              </a:ext>
            </a:extLst>
          </p:cNvPr>
          <p:cNvSpPr>
            <a:spLocks noGrp="1"/>
          </p:cNvSpPr>
          <p:nvPr>
            <p:ph type="ctrTitle"/>
          </p:nvPr>
        </p:nvSpPr>
        <p:spPr>
          <a:xfrm>
            <a:off x="5693636" y="-48407"/>
            <a:ext cx="12378717" cy="2665059"/>
          </a:xfrm>
        </p:spPr>
        <p:txBody>
          <a:bodyPr anchor="t">
            <a:noAutofit/>
          </a:bodyPr>
          <a:lstStyle/>
          <a:p>
            <a:pPr>
              <a:lnSpc>
                <a:spcPct val="150000"/>
              </a:lnSpc>
            </a:pPr>
            <a:r>
              <a:rPr lang="en-US" sz="5000" b="1" dirty="0">
                <a:solidFill>
                  <a:schemeClr val="tx1"/>
                </a:solidFill>
                <a:latin typeface="Lato Black" panose="020F0A02020204030203" pitchFamily="34" charset="0"/>
                <a:ea typeface="Segoe UI Black" panose="020B0A02040204020203" pitchFamily="34" charset="0"/>
                <a:cs typeface="Segoe UI" panose="020B0502040204020203" pitchFamily="34" charset="0"/>
              </a:rPr>
              <a:t>Nutrient Data Composition of Fruits and Vegetables </a:t>
            </a:r>
            <a:endParaRPr lang="en-US" sz="5000" dirty="0">
              <a:solidFill>
                <a:schemeClr val="tx1"/>
              </a:solidFill>
              <a:latin typeface="Lato" panose="020F0502020204030203" pitchFamily="34" charset="0"/>
              <a:ea typeface="Roboto" panose="02000000000000000000" pitchFamily="2" charset="0"/>
              <a:cs typeface="Segoe UI" panose="020B0502040204020203" pitchFamily="34" charset="0"/>
            </a:endParaRPr>
          </a:p>
        </p:txBody>
      </p:sp>
      <p:sp>
        <p:nvSpPr>
          <p:cNvPr id="41" name="TextBox 40">
            <a:extLst>
              <a:ext uri="{FF2B5EF4-FFF2-40B4-BE49-F238E27FC236}">
                <a16:creationId xmlns:a16="http://schemas.microsoft.com/office/drawing/2014/main" id="{8E35B311-3C19-412C-ADE6-EB2E4158F366}"/>
              </a:ext>
            </a:extLst>
          </p:cNvPr>
          <p:cNvSpPr txBox="1"/>
          <p:nvPr/>
        </p:nvSpPr>
        <p:spPr>
          <a:xfrm>
            <a:off x="231193" y="5291116"/>
            <a:ext cx="4787075" cy="10030375"/>
          </a:xfrm>
          <a:prstGeom prst="rect">
            <a:avLst/>
          </a:prstGeom>
          <a:noFill/>
        </p:spPr>
        <p:txBody>
          <a:bodyPr wrap="square" lIns="91440" tIns="45720" rIns="91440" bIns="45720" rtlCol="0" anchor="t">
            <a:spAutoFit/>
          </a:bodyPr>
          <a:lstStyle/>
          <a:p>
            <a:pPr>
              <a:lnSpc>
                <a:spcPct val="120000"/>
              </a:lnSpc>
            </a:pPr>
            <a:r>
              <a:rPr lang="en-US" sz="1800" b="1" dirty="0">
                <a:latin typeface="Lato"/>
                <a:ea typeface="Lato"/>
                <a:cs typeface="Segoe UI"/>
              </a:rPr>
              <a:t>BACKGROUND:</a:t>
            </a:r>
            <a:r>
              <a:rPr lang="en-US" sz="1800" b="1" dirty="0">
                <a:latin typeface="Calibri"/>
                <a:ea typeface="+mn-lt"/>
                <a:cs typeface="Calibri"/>
              </a:rPr>
              <a:t> </a:t>
            </a:r>
            <a:endParaRPr lang="en-US" dirty="0">
              <a:latin typeface="Calibri"/>
              <a:ea typeface="Lato"/>
              <a:cs typeface="Calibri"/>
            </a:endParaRPr>
          </a:p>
          <a:p>
            <a:pPr>
              <a:lnSpc>
                <a:spcPct val="120000"/>
              </a:lnSpc>
            </a:pPr>
            <a:r>
              <a:rPr lang="en-US" sz="1800" dirty="0">
                <a:effectLst/>
                <a:latin typeface="Lato"/>
                <a:ea typeface="Lato"/>
                <a:cs typeface="Lato"/>
              </a:rPr>
              <a:t>In the </a:t>
            </a:r>
            <a:r>
              <a:rPr lang="en-US" sz="1800" dirty="0">
                <a:latin typeface="Lato"/>
                <a:ea typeface="Lato"/>
                <a:cs typeface="Lato"/>
              </a:rPr>
              <a:t>US</a:t>
            </a:r>
            <a:r>
              <a:rPr lang="en-US" sz="1800" dirty="0">
                <a:effectLst/>
                <a:latin typeface="Lato"/>
                <a:ea typeface="Lato"/>
                <a:cs typeface="Lato"/>
              </a:rPr>
              <a:t>, about 3.4 million people have epilepsy, which is about 1.2%</a:t>
            </a:r>
            <a:r>
              <a:rPr lang="en-US" sz="1800" u="sng" dirty="0">
                <a:effectLst/>
                <a:latin typeface="Lato"/>
                <a:ea typeface="Lato"/>
                <a:cs typeface="Lato"/>
              </a:rPr>
              <a:t> </a:t>
            </a:r>
            <a:r>
              <a:rPr lang="en-US" sz="1800" dirty="0">
                <a:effectLst/>
                <a:latin typeface="Lato"/>
                <a:ea typeface="Lato"/>
                <a:cs typeface="Lato"/>
              </a:rPr>
              <a:t>of the population. Approximately 1/3 of patients with diagnosed epilepsy do not respond adequately to medications or surgery. The ketogenic diet was introduced in the 1920s to reduce seizures. Today, we are applying a Precision Medicine approach with our Precision Ketogenic Therapy program</a:t>
            </a:r>
            <a:r>
              <a:rPr lang="en-US" sz="1800" dirty="0">
                <a:latin typeface="Lato"/>
                <a:ea typeface="Lato"/>
                <a:cs typeface="Lato"/>
              </a:rPr>
              <a:t>.</a:t>
            </a:r>
            <a:r>
              <a:rPr lang="en-US" sz="1800" dirty="0">
                <a:effectLst/>
                <a:latin typeface="Lato"/>
                <a:ea typeface="Lato"/>
                <a:cs typeface="Lato"/>
              </a:rPr>
              <a:t> Our </a:t>
            </a:r>
            <a:r>
              <a:rPr lang="en-US" sz="1800" dirty="0" err="1">
                <a:effectLst/>
                <a:latin typeface="Lato"/>
                <a:ea typeface="Lato"/>
                <a:cs typeface="Lato"/>
              </a:rPr>
              <a:t>Foodomics</a:t>
            </a:r>
            <a:r>
              <a:rPr lang="en-US" sz="1800" dirty="0">
                <a:effectLst/>
                <a:latin typeface="Lato"/>
                <a:ea typeface="Lato"/>
                <a:cs typeface="Lato"/>
              </a:rPr>
              <a:t> Database is the source of collected </a:t>
            </a:r>
            <a:r>
              <a:rPr lang="en-US" sz="1800" dirty="0">
                <a:latin typeface="Lato"/>
                <a:ea typeface="Lato"/>
                <a:cs typeface="Lato"/>
              </a:rPr>
              <a:t>specific and detailed nutrient</a:t>
            </a:r>
            <a:r>
              <a:rPr lang="en-US" sz="1800" dirty="0">
                <a:effectLst/>
                <a:latin typeface="Lato"/>
                <a:ea typeface="Lato"/>
                <a:cs typeface="Lato"/>
              </a:rPr>
              <a:t> composition data for food available to patients.</a:t>
            </a:r>
            <a:r>
              <a:rPr lang="en-US" sz="1800" b="1" dirty="0">
                <a:latin typeface="Lato"/>
                <a:ea typeface="Lato"/>
                <a:cs typeface="Lato"/>
              </a:rPr>
              <a:t> </a:t>
            </a:r>
            <a:endParaRPr lang="en-US" sz="5550" dirty="0">
              <a:cs typeface="Calibri"/>
            </a:endParaRPr>
          </a:p>
          <a:p>
            <a:pPr>
              <a:lnSpc>
                <a:spcPct val="120000"/>
              </a:lnSpc>
            </a:pPr>
            <a:r>
              <a:rPr lang="en-US" sz="1800" b="1" dirty="0">
                <a:latin typeface="Lato"/>
                <a:ea typeface="Lato"/>
                <a:cs typeface="Lato"/>
              </a:rPr>
              <a:t>  </a:t>
            </a:r>
            <a:endParaRPr lang="en-US" dirty="0"/>
          </a:p>
          <a:p>
            <a:pPr>
              <a:lnSpc>
                <a:spcPct val="120000"/>
              </a:lnSpc>
            </a:pPr>
            <a:r>
              <a:rPr lang="en-US" sz="1800" b="1" dirty="0">
                <a:latin typeface="Lato"/>
                <a:ea typeface="Lato"/>
                <a:cs typeface="Segoe UI"/>
              </a:rPr>
              <a:t>METHODS:</a:t>
            </a:r>
            <a:endParaRPr lang="en-US" sz="1800" dirty="0">
              <a:latin typeface="Calibri"/>
              <a:cs typeface="Times New Roman"/>
            </a:endParaRPr>
          </a:p>
          <a:p>
            <a:pPr marL="742950" indent="-742950">
              <a:lnSpc>
                <a:spcPct val="120000"/>
              </a:lnSpc>
              <a:buFont typeface="+mj-lt"/>
              <a:buAutoNum type="arabicPeriod"/>
            </a:pPr>
            <a:r>
              <a:rPr lang="en-US" sz="1800" dirty="0">
                <a:latin typeface="Lato"/>
                <a:ea typeface="Lato"/>
                <a:cs typeface="Segoe UI"/>
              </a:rPr>
              <a:t>Collected data on branded foods with Nutrient Fact Labels through Food Runs. </a:t>
            </a:r>
            <a:endParaRPr lang="en-US" sz="1800" dirty="0">
              <a:latin typeface="Lato" panose="020F0502020204030203" pitchFamily="34" charset="0"/>
              <a:ea typeface="Lato"/>
              <a:cs typeface="Segoe UI" panose="020B0502040204020203" pitchFamily="34" charset="0"/>
            </a:endParaRPr>
          </a:p>
          <a:p>
            <a:pPr marL="742950" indent="-742950">
              <a:lnSpc>
                <a:spcPct val="120000"/>
              </a:lnSpc>
              <a:buFont typeface="+mj-lt"/>
              <a:buAutoNum type="arabicPeriod"/>
            </a:pPr>
            <a:r>
              <a:rPr lang="en-US" sz="1800" dirty="0">
                <a:latin typeface="Lato"/>
                <a:ea typeface="Lato"/>
                <a:cs typeface="Segoe UI"/>
              </a:rPr>
              <a:t>Searched for brand products used by patients in local grocery stores that are a part of the fruit and vegetable category.</a:t>
            </a:r>
            <a:endParaRPr lang="en-US" dirty="0"/>
          </a:p>
          <a:p>
            <a:pPr marL="742950" indent="-742950">
              <a:lnSpc>
                <a:spcPct val="120000"/>
              </a:lnSpc>
              <a:buFont typeface="+mj-lt"/>
              <a:buAutoNum type="arabicPeriod"/>
            </a:pPr>
            <a:r>
              <a:rPr lang="en-US" sz="1800" dirty="0">
                <a:latin typeface="Lato"/>
                <a:ea typeface="Lato"/>
                <a:cs typeface="Segoe UI"/>
              </a:rPr>
              <a:t>Took six photos of different orientations of the product. </a:t>
            </a:r>
          </a:p>
          <a:p>
            <a:pPr marL="742950" indent="-742950">
              <a:lnSpc>
                <a:spcPct val="120000"/>
              </a:lnSpc>
              <a:buFont typeface="+mj-lt"/>
              <a:buAutoNum type="arabicPeriod"/>
            </a:pPr>
            <a:r>
              <a:rPr lang="en-US" sz="1800" dirty="0">
                <a:latin typeface="Lato"/>
                <a:ea typeface="Lato"/>
                <a:cs typeface="Segoe UI"/>
              </a:rPr>
              <a:t>Entered and audited data from the photos into the </a:t>
            </a:r>
            <a:r>
              <a:rPr lang="en-US" sz="1800" dirty="0" err="1">
                <a:latin typeface="Lato"/>
                <a:ea typeface="Lato"/>
                <a:cs typeface="Segoe UI"/>
              </a:rPr>
              <a:t>Foodomics</a:t>
            </a:r>
            <a:r>
              <a:rPr lang="en-US" sz="1800" dirty="0">
                <a:latin typeface="Lato"/>
                <a:ea typeface="Lato"/>
                <a:cs typeface="Segoe UI"/>
              </a:rPr>
              <a:t> database. </a:t>
            </a:r>
          </a:p>
          <a:p>
            <a:pPr marL="742950" indent="-742950">
              <a:lnSpc>
                <a:spcPct val="120000"/>
              </a:lnSpc>
              <a:buFont typeface="+mj-lt"/>
              <a:buAutoNum type="arabicPeriod"/>
            </a:pPr>
            <a:r>
              <a:rPr lang="en-US" sz="1800" dirty="0">
                <a:latin typeface="Lato"/>
                <a:ea typeface="Lato"/>
                <a:cs typeface="Segoe UI"/>
              </a:rPr>
              <a:t>Organized the collected data into two tables based on the fruit and vegetable type and carbohydrates per serving. </a:t>
            </a:r>
            <a:endParaRPr lang="en-US" sz="1800" dirty="0">
              <a:latin typeface="Lato" panose="020F0502020204030203" pitchFamily="34" charset="0"/>
              <a:ea typeface="Lato" panose="020F0502020204030203" pitchFamily="34" charset="0"/>
              <a:cs typeface="Segoe UI" panose="020B0502040204020203" pitchFamily="34" charset="0"/>
            </a:endParaRPr>
          </a:p>
        </p:txBody>
      </p:sp>
      <p:sp>
        <p:nvSpPr>
          <p:cNvPr id="43" name="Rectangle 42">
            <a:extLst>
              <a:ext uri="{FF2B5EF4-FFF2-40B4-BE49-F238E27FC236}">
                <a16:creationId xmlns:a16="http://schemas.microsoft.com/office/drawing/2014/main" id="{6BA4CF46-E210-4322-91D1-2A41779F64E4}"/>
              </a:ext>
            </a:extLst>
          </p:cNvPr>
          <p:cNvSpPr/>
          <p:nvPr/>
        </p:nvSpPr>
        <p:spPr>
          <a:xfrm>
            <a:off x="304800" y="2690949"/>
            <a:ext cx="4507846" cy="2400657"/>
          </a:xfrm>
          <a:prstGeom prst="rect">
            <a:avLst/>
          </a:prstGeom>
        </p:spPr>
        <p:txBody>
          <a:bodyPr wrap="square" lIns="91440" tIns="45720" rIns="91440" bIns="45720" anchor="t">
            <a:spAutoFit/>
          </a:bodyPr>
          <a:lstStyle/>
          <a:p>
            <a:r>
              <a:rPr lang="en-US" sz="2400" dirty="0">
                <a:latin typeface="Lato"/>
                <a:ea typeface="Lato"/>
                <a:cs typeface="Segoe UI"/>
              </a:rPr>
              <a:t>Authors: </a:t>
            </a:r>
            <a:r>
              <a:rPr lang="en-US" sz="2400" b="1" dirty="0">
                <a:latin typeface="Lato"/>
                <a:ea typeface="Lato"/>
                <a:cs typeface="Segoe UI"/>
              </a:rPr>
              <a:t>Kennedy Cook, Abigail Prettyman, Jordan Applebaum, Caitlyn Annunziato, Avery Branstetter</a:t>
            </a:r>
          </a:p>
          <a:p>
            <a:endParaRPr lang="en-US" sz="1800" dirty="0">
              <a:latin typeface="Lato"/>
              <a:ea typeface="Lato"/>
              <a:cs typeface="Segoe UI"/>
            </a:endParaRPr>
          </a:p>
          <a:p>
            <a:r>
              <a:rPr lang="en-US" sz="1800" dirty="0">
                <a:latin typeface="Lato"/>
                <a:ea typeface="Lato"/>
                <a:cs typeface="Segoe UI"/>
              </a:rPr>
              <a:t>Mentors: Dr. Peggy Borum, Samantha Waterman</a:t>
            </a:r>
          </a:p>
        </p:txBody>
      </p:sp>
      <p:sp>
        <p:nvSpPr>
          <p:cNvPr id="44" name="TextBox 43">
            <a:extLst>
              <a:ext uri="{FF2B5EF4-FFF2-40B4-BE49-F238E27FC236}">
                <a16:creationId xmlns:a16="http://schemas.microsoft.com/office/drawing/2014/main" id="{CAC155C6-7E35-4156-B9B3-271571AF60CC}"/>
              </a:ext>
            </a:extLst>
          </p:cNvPr>
          <p:cNvSpPr txBox="1"/>
          <p:nvPr/>
        </p:nvSpPr>
        <p:spPr>
          <a:xfrm>
            <a:off x="304800" y="164008"/>
            <a:ext cx="4336794" cy="2554545"/>
          </a:xfrm>
          <a:prstGeom prst="rect">
            <a:avLst/>
          </a:prstGeom>
          <a:noFill/>
        </p:spPr>
        <p:txBody>
          <a:bodyPr wrap="square" lIns="91440" tIns="45720" rIns="91440" bIns="45720" rtlCol="0" anchor="t">
            <a:spAutoFit/>
          </a:bodyPr>
          <a:lstStyle/>
          <a:p>
            <a:r>
              <a:rPr lang="en-US" sz="4000" b="1" i="1" dirty="0">
                <a:latin typeface="Lato"/>
                <a:ea typeface="Lato"/>
                <a:cs typeface="Segoe UI"/>
              </a:rPr>
              <a:t>Practical Aspects of Using Food as Medicine to Reduce Seizures</a:t>
            </a:r>
          </a:p>
        </p:txBody>
      </p:sp>
      <p:pic>
        <p:nvPicPr>
          <p:cNvPr id="4" name="Picture 3" descr="Table&#10;&#10;Description automatically generated with low confidence">
            <a:extLst>
              <a:ext uri="{FF2B5EF4-FFF2-40B4-BE49-F238E27FC236}">
                <a16:creationId xmlns:a16="http://schemas.microsoft.com/office/drawing/2014/main" id="{83A41E00-46C3-ABD0-1CE9-D6AEEDDD3103}"/>
              </a:ext>
            </a:extLst>
          </p:cNvPr>
          <p:cNvPicPr>
            <a:picLocks noChangeAspect="1"/>
          </p:cNvPicPr>
          <p:nvPr/>
        </p:nvPicPr>
        <p:blipFill rotWithShape="1">
          <a:blip r:embed="rId5"/>
          <a:srcRect l="1210" t="3135" r="888" b="1081"/>
          <a:stretch/>
        </p:blipFill>
        <p:spPr>
          <a:xfrm>
            <a:off x="5693636" y="2388469"/>
            <a:ext cx="8113250" cy="6049679"/>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BBB17011-0074-EA58-B0BE-33ED56B424AA}"/>
              </a:ext>
            </a:extLst>
          </p:cNvPr>
          <p:cNvPicPr>
            <a:picLocks noChangeAspect="1"/>
          </p:cNvPicPr>
          <p:nvPr/>
        </p:nvPicPr>
        <p:blipFill rotWithShape="1">
          <a:blip r:embed="rId6"/>
          <a:srcRect l="2436" t="3609" r="3185" b="3566"/>
          <a:stretch/>
        </p:blipFill>
        <p:spPr>
          <a:xfrm>
            <a:off x="5694257" y="8544325"/>
            <a:ext cx="10501348" cy="7452569"/>
          </a:xfrm>
          <a:prstGeom prst="rect">
            <a:avLst/>
          </a:prstGeom>
        </p:spPr>
      </p:pic>
      <p:sp>
        <p:nvSpPr>
          <p:cNvPr id="10" name="TextBox 9">
            <a:extLst>
              <a:ext uri="{FF2B5EF4-FFF2-40B4-BE49-F238E27FC236}">
                <a16:creationId xmlns:a16="http://schemas.microsoft.com/office/drawing/2014/main" id="{7C2FC56A-710D-4BDA-74AA-161B921AFE94}"/>
              </a:ext>
            </a:extLst>
          </p:cNvPr>
          <p:cNvSpPr txBox="1"/>
          <p:nvPr/>
        </p:nvSpPr>
        <p:spPr>
          <a:xfrm>
            <a:off x="14187886" y="2388469"/>
            <a:ext cx="3881946" cy="4893647"/>
          </a:xfrm>
          <a:prstGeom prst="rect">
            <a:avLst/>
          </a:prstGeom>
          <a:noFill/>
        </p:spPr>
        <p:txBody>
          <a:bodyPr wrap="square" lIns="91440" tIns="45720" rIns="91440" bIns="45720" rtlCol="0" anchor="t">
            <a:spAutoFit/>
          </a:bodyPr>
          <a:lstStyle/>
          <a:p>
            <a:r>
              <a:rPr lang="en-US" sz="2600" dirty="0">
                <a:latin typeface="Lato"/>
                <a:ea typeface="Lato"/>
                <a:cs typeface="Lato"/>
              </a:rPr>
              <a:t>These two charts show the carbohydrates per serving for brand-name fruit and vegetable products. These products are used in recipes for patients on PKT. There is variation in the carbohydrate amount per serving among individual products in each group of fruits and vegetables. </a:t>
            </a:r>
            <a:endParaRPr lang="en-US" sz="2600" dirty="0">
              <a:latin typeface="Lato" panose="020F0502020204030203" pitchFamily="34" charset="0"/>
              <a:ea typeface="Lato" panose="020F0502020204030203" pitchFamily="34" charset="0"/>
              <a:cs typeface="Lato" panose="020F0502020204030203" pitchFamily="34" charset="0"/>
            </a:endParaRPr>
          </a:p>
        </p:txBody>
      </p:sp>
      <p:pic>
        <p:nvPicPr>
          <p:cNvPr id="1026" name="Picture 2">
            <a:extLst>
              <a:ext uri="{FF2B5EF4-FFF2-40B4-BE49-F238E27FC236}">
                <a16:creationId xmlns:a16="http://schemas.microsoft.com/office/drawing/2014/main" id="{949C22E4-1EE3-1E5B-70A6-802E83316A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994" y="16091349"/>
            <a:ext cx="13716000" cy="1739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75C969-E82E-9CBF-7A9B-F3CED596CE18}"/>
              </a:ext>
            </a:extLst>
          </p:cNvPr>
          <p:cNvSpPr/>
          <p:nvPr/>
        </p:nvSpPr>
        <p:spPr>
          <a:xfrm>
            <a:off x="20726400" y="15145249"/>
            <a:ext cx="2552700" cy="2368051"/>
          </a:xfrm>
          <a:prstGeom prst="rect">
            <a:avLst/>
          </a:prstGeom>
          <a:solidFill>
            <a:srgbClr val="EB6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FCAC4B58-8623-4DBE-951A-DDF821787031}"/>
              </a:ext>
            </a:extLst>
          </p:cNvPr>
          <p:cNvSpPr txBox="1"/>
          <p:nvPr/>
        </p:nvSpPr>
        <p:spPr>
          <a:xfrm>
            <a:off x="19088100" y="191939"/>
            <a:ext cx="4343400" cy="17020044"/>
          </a:xfrm>
          <a:prstGeom prst="rect">
            <a:avLst/>
          </a:prstGeom>
          <a:noFill/>
        </p:spPr>
        <p:txBody>
          <a:bodyPr wrap="square" lIns="91440" tIns="45720" rIns="91440" bIns="45720" rtlCol="0" anchor="t">
            <a:spAutoFit/>
          </a:bodyPr>
          <a:lstStyle/>
          <a:p>
            <a:pPr marL="0" marR="0" lvl="0" indent="0" algn="l" defTabSz="2830272" rtl="0" eaLnBrk="1" fontAlgn="auto" latinLnBrk="0" hangingPunct="1">
              <a:spcBef>
                <a:spcPts val="0"/>
              </a:spcBef>
              <a:spcAft>
                <a:spcPts val="0"/>
              </a:spcAft>
              <a:buClrTx/>
              <a:buSzTx/>
              <a:buFontTx/>
              <a:buNone/>
              <a:tabLst/>
              <a:defRPr/>
            </a:pPr>
            <a:endParaRPr lang="en-US" sz="1800" b="1" dirty="0">
              <a:latin typeface="Lato"/>
              <a:ea typeface="Lato"/>
              <a:cs typeface="Lato"/>
            </a:endParaRPr>
          </a:p>
          <a:p>
            <a:pPr marL="0" marR="0" lvl="0" indent="0" algn="l" defTabSz="2830272" rtl="0" eaLnBrk="1" fontAlgn="auto" latinLnBrk="0" hangingPunct="1">
              <a:spcBef>
                <a:spcPts val="0"/>
              </a:spcBef>
              <a:spcAft>
                <a:spcPts val="0"/>
              </a:spcAft>
              <a:buClrTx/>
              <a:buSzTx/>
              <a:buFontTx/>
              <a:buNone/>
              <a:tabLst/>
              <a:defRPr/>
            </a:pPr>
            <a:r>
              <a:rPr lang="en-US" sz="1800" b="1" dirty="0">
                <a:latin typeface="Lato"/>
                <a:ea typeface="Lato"/>
                <a:cs typeface="Lato"/>
              </a:rPr>
              <a:t>RESULTS</a:t>
            </a:r>
            <a:endParaRPr lang="en-US" sz="1800" b="1" i="0" u="none" strike="noStrike" kern="1200" cap="none" spc="0" normalizeH="0" baseline="0" noProof="0" dirty="0">
              <a:ln>
                <a:noFill/>
              </a:ln>
              <a:effectLst/>
              <a:uLnTx/>
              <a:uFillTx/>
              <a:latin typeface="Lato"/>
              <a:ea typeface="Lato"/>
              <a:cs typeface="Lato"/>
            </a:endParaRPr>
          </a:p>
          <a:p>
            <a:pPr marL="285750" indent="-285750">
              <a:buFont typeface="Symbol"/>
              <a:buChar char="•"/>
              <a:defRPr/>
            </a:pPr>
            <a:r>
              <a:rPr lang="en-US" sz="1800" dirty="0">
                <a:latin typeface="Lato"/>
                <a:ea typeface="Lato"/>
                <a:cs typeface="Lato"/>
              </a:rPr>
              <a:t>Our results were consistent with those of the Spring 2022 CURE Class research team. </a:t>
            </a:r>
            <a:r>
              <a:rPr lang="en-US" sz="1800">
                <a:latin typeface="Lato"/>
                <a:ea typeface="Lato"/>
                <a:cs typeface="Lato"/>
              </a:rPr>
              <a:t>At </a:t>
            </a:r>
            <a:r>
              <a:rPr lang="en-US" sz="1800" dirty="0">
                <a:latin typeface="Lato"/>
                <a:ea typeface="Lato"/>
                <a:cs typeface="Lato"/>
              </a:rPr>
              <a:t>least 85% of products had a change in one of their macronutrients in the span of a year.</a:t>
            </a:r>
          </a:p>
          <a:p>
            <a:pPr marL="285750" indent="-285750">
              <a:buFont typeface="Wingdings" panose="05000000000000000000" pitchFamily="2" charset="2"/>
              <a:buChar char="q"/>
              <a:defRPr/>
            </a:pPr>
            <a:r>
              <a:rPr lang="en-US" sz="1800" dirty="0">
                <a:latin typeface="Lato" panose="020F0502020204030203" pitchFamily="34" charset="0"/>
                <a:ea typeface="Lato" panose="020F0502020204030203" pitchFamily="34" charset="0"/>
                <a:cs typeface="Lato" panose="020F0502020204030203" pitchFamily="34" charset="0"/>
              </a:rPr>
              <a:t>Carbohydrates per serving varied for both fruits and vegetables.</a:t>
            </a:r>
          </a:p>
          <a:p>
            <a:pPr marL="285750" indent="-285750">
              <a:buFont typeface="Wingdings" panose="05000000000000000000" pitchFamily="2" charset="2"/>
              <a:buChar char="q"/>
              <a:defRPr/>
            </a:pPr>
            <a:r>
              <a:rPr lang="en-US" sz="1800" dirty="0">
                <a:latin typeface="Lato" panose="020F0502020204030203" pitchFamily="34" charset="0"/>
                <a:ea typeface="Lato" panose="020F0502020204030203" pitchFamily="34" charset="0"/>
                <a:cs typeface="Lato" panose="020F0502020204030203" pitchFamily="34" charset="0"/>
              </a:rPr>
              <a:t>Different brands of the same fruits or vegetables had different amounts of carbohydrates.</a:t>
            </a:r>
          </a:p>
          <a:p>
            <a:pPr>
              <a:defRPr/>
            </a:pPr>
            <a:endParaRPr lang="en-US" sz="18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r>
              <a:rPr lang="en-US" sz="1800" b="1" dirty="0">
                <a:latin typeface="Lato" panose="020F0502020204030203" pitchFamily="34" charset="0"/>
                <a:ea typeface="Lato" panose="020F0502020204030203" pitchFamily="34" charset="0"/>
                <a:cs typeface="Lato" panose="020F0502020204030203" pitchFamily="34" charset="0"/>
              </a:rPr>
              <a:t>DISCUSSION:</a:t>
            </a:r>
            <a:r>
              <a:rPr lang="en-US" sz="1800" dirty="0">
                <a:latin typeface="Lato" panose="020F0502020204030203" pitchFamily="34" charset="0"/>
                <a:ea typeface="Lato" panose="020F0502020204030203" pitchFamily="34" charset="0"/>
                <a:cs typeface="Lato" panose="020F0502020204030203" pitchFamily="34" charset="0"/>
              </a:rPr>
              <a:t> </a:t>
            </a:r>
          </a:p>
          <a:p>
            <a:pPr marL="285750" indent="-285750">
              <a:buFont typeface="Wingdings" panose="05000000000000000000" pitchFamily="2" charset="2"/>
              <a:buChar char="q"/>
            </a:pPr>
            <a:r>
              <a:rPr lang="en-US" sz="1800" dirty="0">
                <a:latin typeface="Lato" panose="020F0502020204030203" pitchFamily="34" charset="0"/>
                <a:ea typeface="Lato" panose="020F0502020204030203" pitchFamily="34" charset="0"/>
                <a:cs typeface="Lato" panose="020F0502020204030203" pitchFamily="34" charset="0"/>
              </a:rPr>
              <a:t>This variation in carbohydrates per serving requires families to search for specific products, some of which may not be readily available in all areas of Florida. </a:t>
            </a:r>
          </a:p>
          <a:p>
            <a:pPr marL="285750" indent="-285750">
              <a:buFont typeface="Wingdings" panose="05000000000000000000" pitchFamily="2" charset="2"/>
              <a:buChar char="q"/>
            </a:pPr>
            <a:r>
              <a:rPr lang="en-US" sz="1800" dirty="0">
                <a:latin typeface="Lato" panose="020F0502020204030203" pitchFamily="34" charset="0"/>
                <a:ea typeface="Lato" panose="020F0502020204030203" pitchFamily="34" charset="0"/>
                <a:cs typeface="Lato" panose="020F0502020204030203" pitchFamily="34" charset="0"/>
              </a:rPr>
              <a:t>Using a different brand with a small difference in carbohydrates can reduce the efficacy of PKT.</a:t>
            </a:r>
          </a:p>
          <a:p>
            <a:pPr marL="285750" indent="-285750">
              <a:buFont typeface="Wingdings" panose="05000000000000000000" pitchFamily="2" charset="2"/>
              <a:buChar char="q"/>
            </a:pPr>
            <a:r>
              <a:rPr lang="en-US" sz="1800" dirty="0">
                <a:latin typeface="Lato" panose="020F0502020204030203" pitchFamily="34" charset="0"/>
                <a:ea typeface="Lato" panose="020F0502020204030203" pitchFamily="34" charset="0"/>
                <a:cs typeface="Lato" panose="020F0502020204030203" pitchFamily="34" charset="0"/>
              </a:rPr>
              <a:t>There was variation in product availability. Products that could be found the previous year were discontinued or no longer sold. </a:t>
            </a:r>
          </a:p>
          <a:p>
            <a:pPr>
              <a:defRPr/>
            </a:pPr>
            <a:endParaRPr lang="en-US" sz="18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a:p>
            <a:r>
              <a:rPr lang="en-US" sz="1800" b="1" dirty="0">
                <a:latin typeface="Lato"/>
                <a:ea typeface="Lato"/>
                <a:cs typeface="Lato"/>
              </a:rPr>
              <a:t>NEXT STEPS:</a:t>
            </a:r>
            <a:endParaRPr lang="en-US" sz="1800" dirty="0">
              <a:latin typeface="Lato"/>
              <a:ea typeface="Lato"/>
              <a:cs typeface="Lato"/>
            </a:endParaRPr>
          </a:p>
          <a:p>
            <a:pPr marL="285750" indent="-285750">
              <a:buFont typeface="Symbol"/>
              <a:buChar char="•"/>
            </a:pPr>
            <a:r>
              <a:rPr lang="en-US" sz="1800" dirty="0">
                <a:latin typeface="Lato"/>
                <a:ea typeface="Lato"/>
                <a:cs typeface="Lato"/>
              </a:rPr>
              <a:t>Work with USDA to improve their Branded Foods database and include more foods in the Foundation Foods database.</a:t>
            </a:r>
          </a:p>
          <a:p>
            <a:pPr marL="285750" indent="-285750">
              <a:buFont typeface="Symbol"/>
              <a:buChar char="•"/>
            </a:pPr>
            <a:r>
              <a:rPr lang="en-US" sz="1800" dirty="0">
                <a:latin typeface="Lato"/>
                <a:ea typeface="Lato"/>
                <a:cs typeface="Lato"/>
              </a:rPr>
              <a:t>Use the data from Food Runs and the Foundation Foods database to develop a profile template that can be applied to different brand products. </a:t>
            </a:r>
            <a:endParaRPr lang="en-US" sz="1800" dirty="0">
              <a:latin typeface="Lato" panose="020F0502020204030203" pitchFamily="34" charset="0"/>
              <a:ea typeface="Lato" panose="020F0502020204030203" pitchFamily="34" charset="0"/>
              <a:cs typeface="Lato" panose="020F0502020204030203" pitchFamily="34" charset="0"/>
            </a:endParaRPr>
          </a:p>
          <a:p>
            <a:pPr marL="285750" indent="-285750">
              <a:buFont typeface="Symbol"/>
              <a:buChar char="•"/>
            </a:pPr>
            <a:r>
              <a:rPr lang="en-US" sz="1800" dirty="0">
                <a:latin typeface="Lato"/>
                <a:ea typeface="Lato"/>
                <a:cs typeface="Lato"/>
              </a:rPr>
              <a:t>Obtain the nutrient composition of products that can be used for patients in intensive care units.</a:t>
            </a:r>
            <a:endParaRPr lang="en-US" sz="1800" dirty="0">
              <a:latin typeface="Lato" panose="020F0502020204030203" pitchFamily="34" charset="0"/>
              <a:ea typeface="Lato" panose="020F0502020204030203" pitchFamily="34" charset="0"/>
              <a:cs typeface="Lato" panose="020F0502020204030203" pitchFamily="34" charset="0"/>
            </a:endParaRPr>
          </a:p>
          <a:p>
            <a:endParaRPr lang="en-US" sz="1800" b="1" dirty="0">
              <a:ea typeface="+mn-lt"/>
              <a:cs typeface="+mn-lt"/>
            </a:endParaRPr>
          </a:p>
          <a:p>
            <a:r>
              <a:rPr lang="en-US" sz="1800" b="1" dirty="0">
                <a:latin typeface="Lato" panose="020F0502020204030203" pitchFamily="34" charset="0"/>
                <a:ea typeface="Lato" panose="020F0502020204030203" pitchFamily="34" charset="0"/>
                <a:cs typeface="Lato" panose="020F0502020204030203" pitchFamily="34" charset="0"/>
              </a:rPr>
              <a:t>KEY TERMS:</a:t>
            </a:r>
          </a:p>
          <a:p>
            <a:pPr marL="285750" indent="-285750">
              <a:buFont typeface="Wingdings" panose="05000000000000000000" pitchFamily="2" charset="2"/>
              <a:buChar char="q"/>
            </a:pPr>
            <a:r>
              <a:rPr lang="en-US" sz="1800" b="1" dirty="0">
                <a:latin typeface="Lato"/>
                <a:ea typeface="Lato"/>
                <a:cs typeface="Lato"/>
              </a:rPr>
              <a:t>Foundation Foods Database: </a:t>
            </a:r>
            <a:r>
              <a:rPr lang="en-US" sz="1800" dirty="0">
                <a:latin typeface="Lato"/>
                <a:ea typeface="Lato"/>
                <a:cs typeface="Lato"/>
              </a:rPr>
              <a:t>A developing database managed by the USDA that includes nutrient fact information on raw foods. </a:t>
            </a:r>
          </a:p>
          <a:p>
            <a:pPr marL="285750" indent="-285750">
              <a:buFont typeface="Wingdings" panose="05000000000000000000" pitchFamily="2" charset="2"/>
              <a:buChar char="q"/>
            </a:pPr>
            <a:r>
              <a:rPr lang="en-US" sz="1800" b="1" dirty="0">
                <a:latin typeface="Lato"/>
                <a:ea typeface="Lato"/>
                <a:cs typeface="Lato"/>
              </a:rPr>
              <a:t>Food Runs: </a:t>
            </a:r>
            <a:r>
              <a:rPr lang="en-US" sz="1800" dirty="0">
                <a:latin typeface="Lato"/>
                <a:ea typeface="Lato"/>
                <a:cs typeface="Lato"/>
              </a:rPr>
              <a:t>Trips to local grocery stores to search for products that are used in patient recipes. Used to collect nutrient fact information on the products. </a:t>
            </a:r>
            <a:endParaRPr lang="en-US" sz="1800" b="1" dirty="0">
              <a:latin typeface="Lato" panose="020F0502020204030203" pitchFamily="34" charset="0"/>
              <a:ea typeface="Lato" panose="020F0502020204030203" pitchFamily="34" charset="0"/>
              <a:cs typeface="Lato" panose="020F0502020204030203" pitchFamily="34" charset="0"/>
            </a:endParaRPr>
          </a:p>
          <a:p>
            <a:pPr marL="285750" indent="-285750">
              <a:buFont typeface="Wingdings" panose="05000000000000000000" pitchFamily="2" charset="2"/>
              <a:buChar char="q"/>
            </a:pPr>
            <a:r>
              <a:rPr lang="en-US" sz="1800" b="1" dirty="0">
                <a:latin typeface="Lato"/>
                <a:ea typeface="Lato"/>
                <a:cs typeface="Lato"/>
              </a:rPr>
              <a:t>Branded Foods Database: </a:t>
            </a:r>
            <a:r>
              <a:rPr lang="en-US" sz="1800" dirty="0">
                <a:latin typeface="Lato"/>
                <a:ea typeface="Lato"/>
                <a:cs typeface="Lato"/>
              </a:rPr>
              <a:t>A USDA database that contains the nutrient facts for brand-name foods as supplied by the manufacturer.</a:t>
            </a:r>
          </a:p>
          <a:p>
            <a:pPr marL="285750" indent="-285750">
              <a:buFont typeface="Wingdings" panose="05000000000000000000" pitchFamily="2" charset="2"/>
              <a:buChar char="q"/>
            </a:pPr>
            <a:r>
              <a:rPr lang="en-US" sz="1800" b="1" dirty="0">
                <a:latin typeface="Lato"/>
                <a:ea typeface="Lato"/>
                <a:cs typeface="Lato"/>
              </a:rPr>
              <a:t>Precision Ketogenic Therapy (PKT): </a:t>
            </a:r>
            <a:r>
              <a:rPr lang="en-US" sz="1800" dirty="0">
                <a:latin typeface="Lato"/>
                <a:ea typeface="Lato"/>
                <a:cs typeface="Lato"/>
              </a:rPr>
              <a:t>A food therapy that is specifically tailored to the patient's needs to induce nutritional ketosis and reduce seizures.</a:t>
            </a:r>
            <a:endParaRPr lang="en-US" sz="2800" b="1" dirty="0">
              <a:latin typeface="Lato" panose="020F0502020204030203" pitchFamily="34" charset="0"/>
              <a:ea typeface="Lato"/>
              <a:cs typeface="Segoe UI" panose="020B0502040204020203" pitchFamily="34" charset="0"/>
            </a:endParaRPr>
          </a:p>
        </p:txBody>
      </p:sp>
    </p:spTree>
    <p:custDataLst>
      <p:tags r:id="rId1"/>
    </p:custDataLst>
    <p:extLst>
      <p:ext uri="{BB962C8B-B14F-4D97-AF65-F5344CB8AC3E}">
        <p14:creationId xmlns:p14="http://schemas.microsoft.com/office/powerpoint/2010/main" val="4294398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SMI-Poster">
  <a:themeElements>
    <a:clrScheme name="OSMI">
      <a:dk1>
        <a:sysClr val="windowText" lastClr="000000"/>
      </a:dk1>
      <a:lt1>
        <a:sysClr val="window" lastClr="FFFFFF"/>
      </a:lt1>
      <a:dk2>
        <a:srgbClr val="1F497D"/>
      </a:dk2>
      <a:lt2>
        <a:srgbClr val="EEECE1"/>
      </a:lt2>
      <a:accent1>
        <a:srgbClr val="C6D9F0"/>
      </a:accent1>
      <a:accent2>
        <a:srgbClr val="C3D69B"/>
      </a:accent2>
      <a:accent3>
        <a:srgbClr val="BFBFBF"/>
      </a:accent3>
      <a:accent4>
        <a:srgbClr val="FFFF00"/>
      </a:accent4>
      <a:accent5>
        <a:srgbClr val="548DD4"/>
      </a:accent5>
      <a:accent6>
        <a:srgbClr val="76923C"/>
      </a:accent6>
      <a:hlink>
        <a:srgbClr val="F79646"/>
      </a:hlink>
      <a:folHlink>
        <a:srgbClr val="F7964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e1b4db-dc98-41b2-a1b8-a7fa96837d53">
      <Terms xmlns="http://schemas.microsoft.com/office/infopath/2007/PartnerControls"/>
    </lcf76f155ced4ddcb4097134ff3c332f>
    <TaxCatchAll xmlns="694a8220-bb66-430c-94f0-b11f28ec4c49" xsi:nil="true"/>
    <SharedWithUsers xmlns="694a8220-bb66-430c-94f0-b11f28ec4c4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41246A6B68884C9BBD536B9405C9EC" ma:contentTypeVersion="16" ma:contentTypeDescription="Create a new document." ma:contentTypeScope="" ma:versionID="6f41f1dd4e6dea376b743c3946b215d1">
  <xsd:schema xmlns:xsd="http://www.w3.org/2001/XMLSchema" xmlns:xs="http://www.w3.org/2001/XMLSchema" xmlns:p="http://schemas.microsoft.com/office/2006/metadata/properties" xmlns:ns2="95e1b4db-dc98-41b2-a1b8-a7fa96837d53" xmlns:ns3="694a8220-bb66-430c-94f0-b11f28ec4c49" targetNamespace="http://schemas.microsoft.com/office/2006/metadata/properties" ma:root="true" ma:fieldsID="f699aedb27d645dac0421f275308f4df" ns2:_="" ns3:_="">
    <xsd:import namespace="95e1b4db-dc98-41b2-a1b8-a7fa96837d53"/>
    <xsd:import namespace="694a8220-bb66-430c-94f0-b11f28ec4c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1b4db-dc98-41b2-a1b8-a7fa96837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a0c477a-f09e-4137-8c49-77869fdcca9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4a8220-bb66-430c-94f0-b11f28ec4c4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b8d3f9b-4db0-4950-a1cf-e0bbc2737c06}" ma:internalName="TaxCatchAll" ma:showField="CatchAllData" ma:web="694a8220-bb66-430c-94f0-b11f28ec4c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71D8C3-A332-4736-859A-AC61D54CAE26}">
  <ds:schemaRefs>
    <ds:schemaRef ds:uri="http://schemas.microsoft.com/sharepoint/v3/contenttype/forms"/>
  </ds:schemaRefs>
</ds:datastoreItem>
</file>

<file path=customXml/itemProps2.xml><?xml version="1.0" encoding="utf-8"?>
<ds:datastoreItem xmlns:ds="http://schemas.openxmlformats.org/officeDocument/2006/customXml" ds:itemID="{17CDFE56-F322-4C25-B6E5-FF3D8F22AFB7}">
  <ds:schemaRef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605fc8f3-5472-44ae-9df6-f412d6eca480"/>
    <ds:schemaRef ds:uri="http://www.w3.org/XML/1998/namespace"/>
    <ds:schemaRef ds:uri="http://schemas.microsoft.com/office/infopath/2007/PartnerControls"/>
    <ds:schemaRef ds:uri="3fa69b4d-ebd9-42e5-ae47-f7a034509062"/>
    <ds:schemaRef ds:uri="http://purl.org/dc/terms/"/>
    <ds:schemaRef ds:uri="95e1b4db-dc98-41b2-a1b8-a7fa96837d53"/>
    <ds:schemaRef ds:uri="694a8220-bb66-430c-94f0-b11f28ec4c49"/>
  </ds:schemaRefs>
</ds:datastoreItem>
</file>

<file path=customXml/itemProps3.xml><?xml version="1.0" encoding="utf-8"?>
<ds:datastoreItem xmlns:ds="http://schemas.openxmlformats.org/officeDocument/2006/customXml" ds:itemID="{E804E587-773D-4226-B36D-F910DE650A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1b4db-dc98-41b2-a1b8-a7fa96837d53"/>
    <ds:schemaRef ds:uri="694a8220-bb66-430c-94f0-b11f28ec4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OSMI-Poster</Template>
  <TotalTime>810</TotalTime>
  <Words>545</Words>
  <Application>Microsoft Office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OSMI-Poster</vt:lpstr>
      <vt:lpstr>Nutrient Data Composition of Fruits and Vegetables </vt:lpstr>
    </vt:vector>
  </TitlesOfParts>
  <Company>UF Department of Orthopaedics and Rehabilitation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R. Allen</dc:creator>
  <cp:lastModifiedBy>Borum, Peggy R.</cp:lastModifiedBy>
  <cp:revision>2</cp:revision>
  <dcterms:created xsi:type="dcterms:W3CDTF">2012-08-16T16:03:05Z</dcterms:created>
  <dcterms:modified xsi:type="dcterms:W3CDTF">2023-04-17T00:44:42Z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0x010100EC41246A6B68884C9BBD536B9405C9EC</vt:lpwstr>
  </property>
  <property fmtid="{D5CDD505-2E9C-101B-9397-08002B2CF9AE}" pid="3" name="ArticulateGUID">
    <vt:lpwstr>6A840CA0-DD1F-48CA-9B48-252FF35187C9</vt:lpwstr>
  </property>
  <property fmtid="{D5CDD505-2E9C-101B-9397-08002B2CF9AE}" pid="4" name="ArticulatePath">
    <vt:lpwstr>https://uflorida.sharepoint.com/teams/CureClassSpring2023/Shared Documents/General/Research Symposium/Poster/Better-Poster-Template</vt:lpwstr>
  </property>
  <property fmtid="{D5CDD505-2E9C-101B-9397-08002B2CF9AE}" pid="5" name="MediaServiceImageTags">
    <vt:lpwstr/>
  </property>
  <property fmtid="{D5CDD505-2E9C-101B-9397-08002B2CF9AE}" pid="6" name="Order">
    <vt:r8>47400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